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34"/>
  </p:notesMasterIdLst>
  <p:handoutMasterIdLst>
    <p:handoutMasterId r:id="rId35"/>
  </p:handoutMasterIdLst>
  <p:sldIdLst>
    <p:sldId id="256" r:id="rId5"/>
    <p:sldId id="296" r:id="rId6"/>
    <p:sldId id="277" r:id="rId7"/>
    <p:sldId id="278" r:id="rId8"/>
    <p:sldId id="280" r:id="rId9"/>
    <p:sldId id="281" r:id="rId10"/>
    <p:sldId id="282" r:id="rId11"/>
    <p:sldId id="283" r:id="rId12"/>
    <p:sldId id="304" r:id="rId13"/>
    <p:sldId id="303" r:id="rId14"/>
    <p:sldId id="284" r:id="rId15"/>
    <p:sldId id="305" r:id="rId16"/>
    <p:sldId id="285" r:id="rId17"/>
    <p:sldId id="302" r:id="rId18"/>
    <p:sldId id="286" r:id="rId19"/>
    <p:sldId id="287" r:id="rId20"/>
    <p:sldId id="288" r:id="rId21"/>
    <p:sldId id="289" r:id="rId22"/>
    <p:sldId id="290" r:id="rId23"/>
    <p:sldId id="291" r:id="rId24"/>
    <p:sldId id="292" r:id="rId25"/>
    <p:sldId id="293" r:id="rId26"/>
    <p:sldId id="294" r:id="rId27"/>
    <p:sldId id="299" r:id="rId28"/>
    <p:sldId id="298" r:id="rId29"/>
    <p:sldId id="300" r:id="rId30"/>
    <p:sldId id="301" r:id="rId31"/>
    <p:sldId id="295" r:id="rId32"/>
    <p:sldId id="265" r:id="rId33"/>
  </p:sldIdLst>
  <p:sldSz cx="12192000" cy="6858000"/>
  <p:notesSz cx="7077075" cy="93630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58B"/>
    <a:srgbClr val="FF8A16"/>
    <a:srgbClr val="197DCE"/>
    <a:srgbClr val="F7F1E4"/>
    <a:srgbClr val="B8D3E8"/>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DE63D5-997A-4646-A377-4702673A728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0" autoAdjust="0"/>
    <p:restoredTop sz="94291" autoAdjust="0"/>
  </p:normalViewPr>
  <p:slideViewPr>
    <p:cSldViewPr snapToGrid="0" showGuides="1">
      <p:cViewPr varScale="1">
        <p:scale>
          <a:sx n="78" d="100"/>
          <a:sy n="78" d="100"/>
        </p:scale>
        <p:origin x="642" y="84"/>
      </p:cViewPr>
      <p:guideLst>
        <p:guide pos="3840"/>
        <p:guide orient="horz" pos="2160"/>
      </p:guideLst>
    </p:cSldViewPr>
  </p:slideViewPr>
  <p:notesTextViewPr>
    <p:cViewPr>
      <p:scale>
        <a:sx n="1" d="1"/>
        <a:sy n="1" d="1"/>
      </p:scale>
      <p:origin x="0" y="0"/>
    </p:cViewPr>
  </p:notesTextViewPr>
  <p:notesViewPr>
    <p:cSldViewPr snapToGrid="0">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EAACCC4E-6A2B-4A9E-A177-2FF76E4BCEFC}"/>
              </a:ext>
            </a:extLst>
          </p:cNvPr>
          <p:cNvSpPr>
            <a:spLocks noGrp="1"/>
          </p:cNvSpPr>
          <p:nvPr>
            <p:ph type="hdr" sz="quarter"/>
          </p:nvPr>
        </p:nvSpPr>
        <p:spPr>
          <a:xfrm>
            <a:off x="2" y="0"/>
            <a:ext cx="3066732" cy="469779"/>
          </a:xfrm>
          <a:prstGeom prst="rect">
            <a:avLst/>
          </a:prstGeom>
        </p:spPr>
        <p:txBody>
          <a:bodyPr vert="horz" lIns="80538" tIns="40268" rIns="80538" bIns="40268" rtlCol="0"/>
          <a:lstStyle>
            <a:lvl1pPr algn="l">
              <a:defRPr sz="1000"/>
            </a:lvl1pPr>
          </a:lstStyle>
          <a:p>
            <a:endParaRPr lang="en-US" dirty="0"/>
          </a:p>
        </p:txBody>
      </p:sp>
      <p:sp>
        <p:nvSpPr>
          <p:cNvPr id="3" name="Date Placeholder 2">
            <a:extLst>
              <a:ext uri="{FF2B5EF4-FFF2-40B4-BE49-F238E27FC236}">
                <a16:creationId xmlns:a16="http://schemas.microsoft.com/office/drawing/2014/main" xmlns="" id="{68B00294-99F8-4685-AA68-AF052F7998DA}"/>
              </a:ext>
            </a:extLst>
          </p:cNvPr>
          <p:cNvSpPr>
            <a:spLocks noGrp="1"/>
          </p:cNvSpPr>
          <p:nvPr>
            <p:ph type="dt" sz="quarter" idx="1"/>
          </p:nvPr>
        </p:nvSpPr>
        <p:spPr>
          <a:xfrm>
            <a:off x="4008706" y="0"/>
            <a:ext cx="3066732" cy="469779"/>
          </a:xfrm>
          <a:prstGeom prst="rect">
            <a:avLst/>
          </a:prstGeom>
        </p:spPr>
        <p:txBody>
          <a:bodyPr vert="horz" lIns="80538" tIns="40268" rIns="80538" bIns="40268" rtlCol="0"/>
          <a:lstStyle>
            <a:lvl1pPr algn="r">
              <a:defRPr sz="1000"/>
            </a:lvl1pPr>
          </a:lstStyle>
          <a:p>
            <a:fld id="{0A6C51BB-02ED-4F4E-A820-FB7EC9185EAE}" type="datetimeFigureOut">
              <a:rPr lang="en-US" smtClean="0"/>
              <a:t>6/17/2022</a:t>
            </a:fld>
            <a:endParaRPr lang="en-US" dirty="0"/>
          </a:p>
        </p:txBody>
      </p:sp>
      <p:sp>
        <p:nvSpPr>
          <p:cNvPr id="4" name="Footer Placeholder 3">
            <a:extLst>
              <a:ext uri="{FF2B5EF4-FFF2-40B4-BE49-F238E27FC236}">
                <a16:creationId xmlns:a16="http://schemas.microsoft.com/office/drawing/2014/main" xmlns="" id="{100D73E6-D1F9-4527-A750-9D0E0C27B680}"/>
              </a:ext>
            </a:extLst>
          </p:cNvPr>
          <p:cNvSpPr>
            <a:spLocks noGrp="1"/>
          </p:cNvSpPr>
          <p:nvPr>
            <p:ph type="ftr" sz="quarter" idx="2"/>
          </p:nvPr>
        </p:nvSpPr>
        <p:spPr>
          <a:xfrm>
            <a:off x="2" y="8893297"/>
            <a:ext cx="3066732" cy="469779"/>
          </a:xfrm>
          <a:prstGeom prst="rect">
            <a:avLst/>
          </a:prstGeom>
        </p:spPr>
        <p:txBody>
          <a:bodyPr vert="horz" lIns="80538" tIns="40268" rIns="80538" bIns="40268" rtlCol="0" anchor="b"/>
          <a:lstStyle>
            <a:lvl1pPr algn="l">
              <a:defRPr sz="1000"/>
            </a:lvl1pPr>
          </a:lstStyle>
          <a:p>
            <a:endParaRPr lang="en-US" dirty="0"/>
          </a:p>
        </p:txBody>
      </p:sp>
      <p:sp>
        <p:nvSpPr>
          <p:cNvPr id="5" name="Slide Number Placeholder 4">
            <a:extLst>
              <a:ext uri="{FF2B5EF4-FFF2-40B4-BE49-F238E27FC236}">
                <a16:creationId xmlns:a16="http://schemas.microsoft.com/office/drawing/2014/main" xmlns="" id="{98CA06DC-4B1A-4F3D-83A7-54741625BCEA}"/>
              </a:ext>
            </a:extLst>
          </p:cNvPr>
          <p:cNvSpPr>
            <a:spLocks noGrp="1"/>
          </p:cNvSpPr>
          <p:nvPr>
            <p:ph type="sldNum" sz="quarter" idx="3"/>
          </p:nvPr>
        </p:nvSpPr>
        <p:spPr>
          <a:xfrm>
            <a:off x="4008706" y="8893297"/>
            <a:ext cx="3066732" cy="469779"/>
          </a:xfrm>
          <a:prstGeom prst="rect">
            <a:avLst/>
          </a:prstGeom>
        </p:spPr>
        <p:txBody>
          <a:bodyPr vert="horz" lIns="80538" tIns="40268" rIns="80538" bIns="40268" rtlCol="0" anchor="b"/>
          <a:lstStyle>
            <a:lvl1pPr algn="r">
              <a:defRPr sz="1000"/>
            </a:lvl1pPr>
          </a:lstStyle>
          <a:p>
            <a:fld id="{46B0FE8B-8329-4D47-BE4C-E7B6614FD8E3}" type="slidenum">
              <a:rPr lang="en-US" smtClean="0"/>
              <a:t>‹#›</a:t>
            </a:fld>
            <a:endParaRPr lang="en-US" dirty="0"/>
          </a:p>
        </p:txBody>
      </p:sp>
    </p:spTree>
    <p:extLst>
      <p:ext uri="{BB962C8B-B14F-4D97-AF65-F5344CB8AC3E}">
        <p14:creationId xmlns:p14="http://schemas.microsoft.com/office/powerpoint/2010/main" val="5421088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66732" cy="469779"/>
          </a:xfrm>
          <a:prstGeom prst="rect">
            <a:avLst/>
          </a:prstGeom>
        </p:spPr>
        <p:txBody>
          <a:bodyPr vert="horz" lIns="80538" tIns="40268" rIns="80538" bIns="40268" rtlCol="0"/>
          <a:lstStyle>
            <a:lvl1pPr algn="l">
              <a:defRPr sz="1000"/>
            </a:lvl1pPr>
          </a:lstStyle>
          <a:p>
            <a:endParaRPr lang="en-US" noProof="0" dirty="0"/>
          </a:p>
        </p:txBody>
      </p:sp>
      <p:sp>
        <p:nvSpPr>
          <p:cNvPr id="3" name="Date Placeholder 2"/>
          <p:cNvSpPr>
            <a:spLocks noGrp="1"/>
          </p:cNvSpPr>
          <p:nvPr>
            <p:ph type="dt" idx="1"/>
          </p:nvPr>
        </p:nvSpPr>
        <p:spPr>
          <a:xfrm>
            <a:off x="4008706" y="0"/>
            <a:ext cx="3066732" cy="469779"/>
          </a:xfrm>
          <a:prstGeom prst="rect">
            <a:avLst/>
          </a:prstGeom>
        </p:spPr>
        <p:txBody>
          <a:bodyPr vert="horz" lIns="80538" tIns="40268" rIns="80538" bIns="40268" rtlCol="0"/>
          <a:lstStyle>
            <a:lvl1pPr algn="r">
              <a:defRPr sz="1000"/>
            </a:lvl1pPr>
          </a:lstStyle>
          <a:p>
            <a:fld id="{7000EB3D-2307-4317-8A1D-B47FA45245F0}" type="datetimeFigureOut">
              <a:rPr lang="en-US" noProof="0" smtClean="0"/>
              <a:t>6/17/2022</a:t>
            </a:fld>
            <a:endParaRPr lang="en-US" noProof="0"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80538" tIns="40268" rIns="80538" bIns="40268" rtlCol="0" anchor="ctr"/>
          <a:lstStyle/>
          <a:p>
            <a:endParaRPr lang="en-US" noProof="0" dirty="0"/>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80538" tIns="40268" rIns="80538" bIns="40268"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2" y="8893297"/>
            <a:ext cx="3066732" cy="469779"/>
          </a:xfrm>
          <a:prstGeom prst="rect">
            <a:avLst/>
          </a:prstGeom>
        </p:spPr>
        <p:txBody>
          <a:bodyPr vert="horz" lIns="80538" tIns="40268" rIns="80538" bIns="40268" rtlCol="0" anchor="b"/>
          <a:lstStyle>
            <a:lvl1pPr algn="l">
              <a:defRPr sz="1000"/>
            </a:lvl1pPr>
          </a:lstStyle>
          <a:p>
            <a:endParaRPr lang="en-US" noProof="0" dirty="0"/>
          </a:p>
        </p:txBody>
      </p:sp>
      <p:sp>
        <p:nvSpPr>
          <p:cNvPr id="7" name="Slide Number Placeholder 6"/>
          <p:cNvSpPr>
            <a:spLocks noGrp="1"/>
          </p:cNvSpPr>
          <p:nvPr>
            <p:ph type="sldNum" sz="quarter" idx="5"/>
          </p:nvPr>
        </p:nvSpPr>
        <p:spPr>
          <a:xfrm>
            <a:off x="4008706" y="8893297"/>
            <a:ext cx="3066732" cy="469779"/>
          </a:xfrm>
          <a:prstGeom prst="rect">
            <a:avLst/>
          </a:prstGeom>
        </p:spPr>
        <p:txBody>
          <a:bodyPr vert="horz" lIns="80538" tIns="40268" rIns="80538" bIns="40268" rtlCol="0" anchor="b"/>
          <a:lstStyle>
            <a:lvl1pPr algn="r">
              <a:defRPr sz="1000"/>
            </a:lvl1pPr>
          </a:lstStyle>
          <a:p>
            <a:fld id="{53D78A92-0141-4330-8F3E-FAADFAC23844}" type="slidenum">
              <a:rPr lang="en-US" noProof="0" smtClean="0"/>
              <a:t>‹#›</a:t>
            </a:fld>
            <a:endParaRPr lang="en-US" noProof="0"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D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1DAC5403-E1D0-4032-A9FE-410B2982643C}"/>
              </a:ext>
            </a:extLst>
          </p:cNvPr>
          <p:cNvSpPr/>
          <p:nvPr userDrawn="1"/>
        </p:nvSpPr>
        <p:spPr>
          <a:xfrm>
            <a:off x="0" y="0"/>
            <a:ext cx="12192000" cy="6858000"/>
          </a:xfrm>
          <a:prstGeom prst="rect">
            <a:avLst/>
          </a:prstGeom>
          <a:blipFill>
            <a:blip r:embed="rId2"/>
            <a:srcRect/>
            <a:stretch>
              <a:fillRect/>
            </a:stretch>
          </a:blipFill>
          <a:ln w="12700" cap="flat">
            <a:noFill/>
            <a:prstDash val="solid"/>
            <a:miter/>
          </a:ln>
        </p:spPr>
        <p:txBody>
          <a:bodyPr rtlCol="0" anchor="ctr"/>
          <a:lstStyle/>
          <a:p>
            <a:pPr algn="l"/>
            <a:endParaRPr lang="en-US" noProof="0" dirty="0"/>
          </a:p>
        </p:txBody>
      </p:sp>
      <p:sp>
        <p:nvSpPr>
          <p:cNvPr id="11" name="Rectangle 10">
            <a:extLst>
              <a:ext uri="{FF2B5EF4-FFF2-40B4-BE49-F238E27FC236}">
                <a16:creationId xmlns:a16="http://schemas.microsoft.com/office/drawing/2014/main" xmlns="" id="{F3C0C995-565B-4516-BC98-CCDEE529B154}"/>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a:endParaRPr lang="en-US" noProof="0" dirty="0"/>
          </a:p>
        </p:txBody>
      </p:sp>
      <p:sp>
        <p:nvSpPr>
          <p:cNvPr id="21" name="Text Placeholder 26">
            <a:extLst>
              <a:ext uri="{FF2B5EF4-FFF2-40B4-BE49-F238E27FC236}">
                <a16:creationId xmlns:a16="http://schemas.microsoft.com/office/drawing/2014/main" xmlns="" id="{E013E669-E15F-4096-81CC-6637C4A9F9E7}"/>
              </a:ext>
            </a:extLst>
          </p:cNvPr>
          <p:cNvSpPr>
            <a:spLocks noGrp="1"/>
          </p:cNvSpPr>
          <p:nvPr>
            <p:ph type="body" sz="quarter" idx="21" hasCustomPrompt="1"/>
          </p:nvPr>
        </p:nvSpPr>
        <p:spPr>
          <a:xfrm>
            <a:off x="3912235" y="5380844"/>
            <a:ext cx="4367531" cy="324417"/>
          </a:xfrm>
        </p:spPr>
        <p:txBody>
          <a:bodyPr>
            <a:noAutofit/>
          </a:bodyPr>
          <a:lstStyle>
            <a:lvl1pPr marL="0" indent="0" algn="ctr">
              <a:buNone/>
              <a:defRPr sz="2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20XX</a:t>
            </a:r>
          </a:p>
        </p:txBody>
      </p:sp>
      <p:sp>
        <p:nvSpPr>
          <p:cNvPr id="2" name="Title 1">
            <a:extLst>
              <a:ext uri="{FF2B5EF4-FFF2-40B4-BE49-F238E27FC236}">
                <a16:creationId xmlns:a16="http://schemas.microsoft.com/office/drawing/2014/main" xmlns="" id="{199AD403-A15F-4A2F-B050-AB874136E732}"/>
              </a:ext>
            </a:extLst>
          </p:cNvPr>
          <p:cNvSpPr>
            <a:spLocks noGrp="1"/>
          </p:cNvSpPr>
          <p:nvPr>
            <p:ph type="title" hasCustomPrompt="1"/>
          </p:nvPr>
        </p:nvSpPr>
        <p:spPr>
          <a:xfrm>
            <a:off x="1037021" y="2289328"/>
            <a:ext cx="10117959" cy="1517356"/>
          </a:xfrm>
        </p:spPr>
        <p:txBody>
          <a:bodyPr>
            <a:noAutofit/>
          </a:bodyPr>
          <a:lstStyle>
            <a:lvl1pPr algn="ctr">
              <a:defRPr sz="10000" b="0">
                <a:solidFill>
                  <a:schemeClr val="bg1"/>
                </a:solidFill>
              </a:defRPr>
            </a:lvl1pPr>
          </a:lstStyle>
          <a:p>
            <a:r>
              <a:rPr lang="en-US" noProof="0"/>
              <a:t>Presentation Title    </a:t>
            </a:r>
          </a:p>
        </p:txBody>
      </p:sp>
      <p:sp>
        <p:nvSpPr>
          <p:cNvPr id="23" name="Text Placeholder 26">
            <a:extLst>
              <a:ext uri="{FF2B5EF4-FFF2-40B4-BE49-F238E27FC236}">
                <a16:creationId xmlns:a16="http://schemas.microsoft.com/office/drawing/2014/main" xmlns="" id="{5BB088E3-63C1-423F-A939-150B8E1F87A7}"/>
              </a:ext>
            </a:extLst>
          </p:cNvPr>
          <p:cNvSpPr>
            <a:spLocks noGrp="1"/>
          </p:cNvSpPr>
          <p:nvPr>
            <p:ph type="body" sz="quarter" idx="20" hasCustomPrompt="1"/>
          </p:nvPr>
        </p:nvSpPr>
        <p:spPr>
          <a:xfrm>
            <a:off x="3912235" y="5034596"/>
            <a:ext cx="4367531" cy="324417"/>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Month</a:t>
            </a:r>
          </a:p>
        </p:txBody>
      </p:sp>
      <p:sp>
        <p:nvSpPr>
          <p:cNvPr id="36" name="Text Placeholder 14">
            <a:extLst>
              <a:ext uri="{FF2B5EF4-FFF2-40B4-BE49-F238E27FC236}">
                <a16:creationId xmlns:a16="http://schemas.microsoft.com/office/drawing/2014/main" xmlns="" id="{2A3D73F7-77EC-4576-B541-20C032F462DC}"/>
              </a:ext>
            </a:extLst>
          </p:cNvPr>
          <p:cNvSpPr>
            <a:spLocks noGrp="1"/>
          </p:cNvSpPr>
          <p:nvPr userDrawn="1">
            <p:ph type="body" sz="quarter" idx="13" hasCustomPrompt="1"/>
          </p:nvPr>
        </p:nvSpPr>
        <p:spPr>
          <a:xfrm>
            <a:off x="1050857" y="3890308"/>
            <a:ext cx="10090287" cy="606659"/>
          </a:xfrm>
        </p:spPr>
        <p:txBody>
          <a:bodyPr>
            <a:noAutofit/>
          </a:bodyPr>
          <a:lstStyle>
            <a:lvl1pPr marL="0" indent="0" algn="ctr">
              <a:buNone/>
              <a:defRPr sz="3000" b="0" i="0">
                <a:solidFill>
                  <a:schemeClr val="bg2"/>
                </a:solidFill>
              </a:defRPr>
            </a:lvl1pPr>
          </a:lstStyle>
          <a:p>
            <a:pPr lvl="0"/>
            <a:r>
              <a:rPr lang="en-US" noProof="0"/>
              <a:t>PRESENTATION TAGLINE</a:t>
            </a:r>
          </a:p>
        </p:txBody>
      </p:sp>
      <p:sp>
        <p:nvSpPr>
          <p:cNvPr id="15" name="Rectangle 14">
            <a:extLst>
              <a:ext uri="{FF2B5EF4-FFF2-40B4-BE49-F238E27FC236}">
                <a16:creationId xmlns:a16="http://schemas.microsoft.com/office/drawing/2014/main" xmlns=""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16" name="Rectangle 15">
            <a:extLst>
              <a:ext uri="{FF2B5EF4-FFF2-40B4-BE49-F238E27FC236}">
                <a16:creationId xmlns:a16="http://schemas.microsoft.com/office/drawing/2014/main" xmlns=""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cxnSp>
        <p:nvCxnSpPr>
          <p:cNvPr id="6" name="Straight Connector 5">
            <a:extLst>
              <a:ext uri="{FF2B5EF4-FFF2-40B4-BE49-F238E27FC236}">
                <a16:creationId xmlns:a16="http://schemas.microsoft.com/office/drawing/2014/main" xmlns="" id="{2B62C84D-B809-41CE-8FCD-935E2343985F}"/>
              </a:ext>
            </a:extLst>
          </p:cNvPr>
          <p:cNvCxnSpPr/>
          <p:nvPr userDrawn="1"/>
        </p:nvCxnSpPr>
        <p:spPr>
          <a:xfrm>
            <a:off x="5711952" y="5382082"/>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xmlns="" id="{B0670BD7-5166-40F4-A6FC-B5B1D91577B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608400" y="3612713"/>
            <a:ext cx="4975200" cy="114227"/>
          </a:xfrm>
          <a:prstGeom prst="rect">
            <a:avLst/>
          </a:prstGeom>
        </p:spPr>
      </p:pic>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2" name="Picture Placeholder 6">
            <a:extLst>
              <a:ext uri="{FF2B5EF4-FFF2-40B4-BE49-F238E27FC236}">
                <a16:creationId xmlns:a16="http://schemas.microsoft.com/office/drawing/2014/main" xmlns="" id="{4A7545D6-9827-7E4A-AB92-664BB510D96A}"/>
              </a:ext>
            </a:extLst>
          </p:cNvPr>
          <p:cNvSpPr>
            <a:spLocks noGrp="1"/>
          </p:cNvSpPr>
          <p:nvPr>
            <p:ph type="pic" sz="quarter" idx="18"/>
          </p:nvPr>
        </p:nvSpPr>
        <p:spPr>
          <a:xfrm>
            <a:off x="0" y="0"/>
            <a:ext cx="12192000" cy="6858000"/>
          </a:xfrm>
        </p:spPr>
        <p:txBody>
          <a:bodyPr anchor="ctr" anchorCtr="0">
            <a:normAutofit/>
          </a:bodyPr>
          <a:lstStyle>
            <a:lvl1pPr marL="0" indent="0" algn="ctr">
              <a:buFont typeface="Arial" panose="020B0604020202020204" pitchFamily="34" charset="0"/>
              <a:buNone/>
              <a:defRPr sz="1400"/>
            </a:lvl1pPr>
          </a:lstStyle>
          <a:p>
            <a:r>
              <a:rPr lang="en-US"/>
              <a:t>Click icon to add picture</a:t>
            </a:r>
            <a:endParaRPr lang="ru-RU"/>
          </a:p>
        </p:txBody>
      </p:sp>
      <p:sp>
        <p:nvSpPr>
          <p:cNvPr id="21" name="Text Placeholder 26">
            <a:extLst>
              <a:ext uri="{FF2B5EF4-FFF2-40B4-BE49-F238E27FC236}">
                <a16:creationId xmlns:a16="http://schemas.microsoft.com/office/drawing/2014/main" xmlns="" id="{E013E669-E15F-4096-81CC-6637C4A9F9E7}"/>
              </a:ext>
            </a:extLst>
          </p:cNvPr>
          <p:cNvSpPr>
            <a:spLocks noGrp="1"/>
          </p:cNvSpPr>
          <p:nvPr>
            <p:ph type="body" sz="quarter" idx="21" hasCustomPrompt="1"/>
          </p:nvPr>
        </p:nvSpPr>
        <p:spPr>
          <a:xfrm>
            <a:off x="3912235" y="5380844"/>
            <a:ext cx="4367531" cy="324417"/>
          </a:xfrm>
        </p:spPr>
        <p:txBody>
          <a:bodyPr>
            <a:noAutofit/>
          </a:bodyPr>
          <a:lstStyle>
            <a:lvl1pPr marL="0" indent="0" algn="ctr">
              <a:buNone/>
              <a:defRPr sz="2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20XX</a:t>
            </a:r>
          </a:p>
        </p:txBody>
      </p:sp>
      <p:sp>
        <p:nvSpPr>
          <p:cNvPr id="2" name="Title 1">
            <a:extLst>
              <a:ext uri="{FF2B5EF4-FFF2-40B4-BE49-F238E27FC236}">
                <a16:creationId xmlns:a16="http://schemas.microsoft.com/office/drawing/2014/main" xmlns="" id="{199AD403-A15F-4A2F-B050-AB874136E732}"/>
              </a:ext>
            </a:extLst>
          </p:cNvPr>
          <p:cNvSpPr>
            <a:spLocks noGrp="1"/>
          </p:cNvSpPr>
          <p:nvPr>
            <p:ph type="title" hasCustomPrompt="1"/>
          </p:nvPr>
        </p:nvSpPr>
        <p:spPr>
          <a:xfrm>
            <a:off x="1037021" y="2289328"/>
            <a:ext cx="10117959" cy="1517356"/>
          </a:xfrm>
        </p:spPr>
        <p:txBody>
          <a:bodyPr>
            <a:noAutofit/>
          </a:bodyPr>
          <a:lstStyle>
            <a:lvl1pPr algn="ctr">
              <a:defRPr sz="10000" b="0">
                <a:solidFill>
                  <a:schemeClr val="bg1"/>
                </a:solidFill>
              </a:defRPr>
            </a:lvl1pPr>
          </a:lstStyle>
          <a:p>
            <a:r>
              <a:rPr lang="en-US" dirty="0"/>
              <a:t>Presentation Title    </a:t>
            </a:r>
            <a:endParaRPr lang="ru-RU" dirty="0"/>
          </a:p>
        </p:txBody>
      </p:sp>
      <p:sp>
        <p:nvSpPr>
          <p:cNvPr id="23" name="Text Placeholder 26">
            <a:extLst>
              <a:ext uri="{FF2B5EF4-FFF2-40B4-BE49-F238E27FC236}">
                <a16:creationId xmlns:a16="http://schemas.microsoft.com/office/drawing/2014/main" xmlns="" id="{5BB088E3-63C1-423F-A939-150B8E1F87A7}"/>
              </a:ext>
            </a:extLst>
          </p:cNvPr>
          <p:cNvSpPr>
            <a:spLocks noGrp="1"/>
          </p:cNvSpPr>
          <p:nvPr>
            <p:ph type="body" sz="quarter" idx="20" hasCustomPrompt="1"/>
          </p:nvPr>
        </p:nvSpPr>
        <p:spPr>
          <a:xfrm>
            <a:off x="3912235" y="5034596"/>
            <a:ext cx="4367531" cy="324417"/>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Month</a:t>
            </a:r>
          </a:p>
        </p:txBody>
      </p:sp>
      <p:sp>
        <p:nvSpPr>
          <p:cNvPr id="36" name="Text Placeholder 14">
            <a:extLst>
              <a:ext uri="{FF2B5EF4-FFF2-40B4-BE49-F238E27FC236}">
                <a16:creationId xmlns:a16="http://schemas.microsoft.com/office/drawing/2014/main" xmlns="" id="{2A3D73F7-77EC-4576-B541-20C032F462DC}"/>
              </a:ext>
            </a:extLst>
          </p:cNvPr>
          <p:cNvSpPr>
            <a:spLocks noGrp="1"/>
          </p:cNvSpPr>
          <p:nvPr userDrawn="1">
            <p:ph type="body" sz="quarter" idx="13" hasCustomPrompt="1"/>
          </p:nvPr>
        </p:nvSpPr>
        <p:spPr>
          <a:xfrm>
            <a:off x="1050857" y="3890308"/>
            <a:ext cx="10090287" cy="606659"/>
          </a:xfrm>
        </p:spPr>
        <p:txBody>
          <a:bodyPr>
            <a:noAutofit/>
          </a:bodyPr>
          <a:lstStyle>
            <a:lvl1pPr marL="0" indent="0" algn="ctr">
              <a:buNone/>
              <a:defRPr sz="3000" b="0" i="0">
                <a:solidFill>
                  <a:schemeClr val="bg2"/>
                </a:solidFill>
              </a:defRPr>
            </a:lvl1pPr>
          </a:lstStyle>
          <a:p>
            <a:pPr lvl="0"/>
            <a:r>
              <a:rPr lang="en-US" dirty="0"/>
              <a:t>PRESENTATION TAGLINE</a:t>
            </a:r>
          </a:p>
        </p:txBody>
      </p:sp>
    </p:spTree>
    <p:extLst>
      <p:ext uri="{BB962C8B-B14F-4D97-AF65-F5344CB8AC3E}">
        <p14:creationId xmlns:p14="http://schemas.microsoft.com/office/powerpoint/2010/main" val="1050112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xmlns="" id="{4D6B2F7A-6215-4548-B8BA-BFBFA46660C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EAC4B419-8728-4000-B6EF-1ECF88F80B8B}"/>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xmlns=""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noProof="0"/>
              <a:t>Divider Slide</a:t>
            </a:r>
          </a:p>
        </p:txBody>
      </p:sp>
      <p:sp>
        <p:nvSpPr>
          <p:cNvPr id="3" name="Date Placeholder 2">
            <a:extLst>
              <a:ext uri="{FF2B5EF4-FFF2-40B4-BE49-F238E27FC236}">
                <a16:creationId xmlns:a16="http://schemas.microsoft.com/office/drawing/2014/main" xmlns="" id="{B516B06F-92DB-40BB-B026-E443732F67C8}"/>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11FF27C1-06BD-4F55-BB58-DC1D0892188F}"/>
              </a:ext>
            </a:extLst>
          </p:cNvPr>
          <p:cNvSpPr>
            <a:spLocks noGrp="1"/>
          </p:cNvSpPr>
          <p:nvPr>
            <p:ph type="ftr" sz="quarter" idx="11"/>
          </p:nvPr>
        </p:nvSpPr>
        <p:spPr/>
        <p:txBody>
          <a:bodyPr/>
          <a:lstStyle/>
          <a:p>
            <a:r>
              <a:rPr lang="en-US" noProof="0" dirty="0"/>
              <a:t>ADD A FOOTER</a:t>
            </a:r>
          </a:p>
        </p:txBody>
      </p:sp>
      <p:sp>
        <p:nvSpPr>
          <p:cNvPr id="15" name="Graphic 13">
            <a:extLst>
              <a:ext uri="{FF2B5EF4-FFF2-40B4-BE49-F238E27FC236}">
                <a16:creationId xmlns:a16="http://schemas.microsoft.com/office/drawing/2014/main" xmlns="" id="{6B7C1ECA-416B-4ED3-9B96-F05BED98E498}"/>
              </a:ext>
            </a:extLst>
          </p:cNvPr>
          <p:cNvSpPr/>
          <p:nvPr/>
        </p:nvSpPr>
        <p:spPr>
          <a:xfrm>
            <a:off x="4534478" y="1568994"/>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8" name="Text Placeholder 17">
            <a:extLst>
              <a:ext uri="{FF2B5EF4-FFF2-40B4-BE49-F238E27FC236}">
                <a16:creationId xmlns:a16="http://schemas.microsoft.com/office/drawing/2014/main" xmlns="" id="{4F134C5C-60EE-4E07-8A4F-120C1B5AA0AF}"/>
              </a:ext>
            </a:extLst>
          </p:cNvPr>
          <p:cNvSpPr>
            <a:spLocks noGrp="1"/>
          </p:cNvSpPr>
          <p:nvPr>
            <p:ph type="body" sz="quarter" idx="13" hasCustomPrompt="1"/>
          </p:nvPr>
        </p:nvSpPr>
        <p:spPr>
          <a:xfrm>
            <a:off x="838200" y="1874839"/>
            <a:ext cx="10515600" cy="476476"/>
          </a:xfrm>
        </p:spPr>
        <p:txBody>
          <a:bodyPr>
            <a:normAutofit/>
          </a:bodyPr>
          <a:lstStyle>
            <a:lvl1pPr marL="0" indent="0" algn="ctr">
              <a:buNone/>
              <a:defRPr sz="1800"/>
            </a:lvl1pPr>
            <a:lvl2pPr>
              <a:defRPr sz="1800"/>
            </a:lvl2pPr>
            <a:lvl3pPr>
              <a:defRPr sz="1800"/>
            </a:lvl3pPr>
            <a:lvl4pPr>
              <a:defRPr sz="1800"/>
            </a:lvl4pPr>
            <a:lvl5pPr>
              <a:defRPr sz="1800"/>
            </a:lvl5pPr>
          </a:lstStyle>
          <a:p>
            <a:pPr lvl="0"/>
            <a:r>
              <a:rPr lang="en-US" noProof="0"/>
              <a:t>EDIT MASTER TEXT STYLES</a:t>
            </a:r>
          </a:p>
        </p:txBody>
      </p:sp>
      <p:sp>
        <p:nvSpPr>
          <p:cNvPr id="20" name="Picture Placeholder 19">
            <a:extLst>
              <a:ext uri="{FF2B5EF4-FFF2-40B4-BE49-F238E27FC236}">
                <a16:creationId xmlns:a16="http://schemas.microsoft.com/office/drawing/2014/main" xmlns="" id="{C71C2E69-8C3C-4E87-BC9D-9810F56121BC}"/>
              </a:ext>
            </a:extLst>
          </p:cNvPr>
          <p:cNvSpPr>
            <a:spLocks noGrp="1"/>
          </p:cNvSpPr>
          <p:nvPr>
            <p:ph type="pic" sz="quarter" idx="14"/>
          </p:nvPr>
        </p:nvSpPr>
        <p:spPr>
          <a:xfrm>
            <a:off x="0" y="2483223"/>
            <a:ext cx="12192000" cy="3465576"/>
          </a:xfrm>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1597739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xmlns="" id="{DFFF6C81-E769-CE4D-B9C0-858E073D198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371695AE-7720-4633-B467-CD5DD1A9EC27}"/>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xmlns="" id="{94940C99-75CB-4A48-894F-EA35F7C9189E}"/>
              </a:ext>
            </a:extLst>
          </p:cNvPr>
          <p:cNvSpPr>
            <a:spLocks noGrp="1"/>
          </p:cNvSpPr>
          <p:nvPr>
            <p:ph type="title" hasCustomPrompt="1"/>
          </p:nvPr>
        </p:nvSpPr>
        <p:spPr>
          <a:xfrm>
            <a:off x="6924536" y="922103"/>
            <a:ext cx="4257905" cy="1325563"/>
          </a:xfrm>
        </p:spPr>
        <p:txBody>
          <a:bodyPr/>
          <a:lstStyle>
            <a:lvl1pPr>
              <a:defRPr b="0"/>
            </a:lvl1pPr>
          </a:lstStyle>
          <a:p>
            <a:r>
              <a:rPr lang="en-US" noProof="0"/>
              <a:t>Text Layout 1</a:t>
            </a:r>
          </a:p>
        </p:txBody>
      </p:sp>
      <p:sp>
        <p:nvSpPr>
          <p:cNvPr id="4" name="Footer Placeholder 3">
            <a:extLst>
              <a:ext uri="{FF2B5EF4-FFF2-40B4-BE49-F238E27FC236}">
                <a16:creationId xmlns:a16="http://schemas.microsoft.com/office/drawing/2014/main" xmlns="" id="{C97E3AD6-C295-45C8-8FC7-AD342840364A}"/>
              </a:ext>
            </a:extLst>
          </p:cNvPr>
          <p:cNvSpPr>
            <a:spLocks noGrp="1"/>
          </p:cNvSpPr>
          <p:nvPr>
            <p:ph type="ftr" sz="quarter" idx="11"/>
          </p:nvPr>
        </p:nvSpPr>
        <p:spPr/>
        <p:txBody>
          <a:bodyPr/>
          <a:lstStyle/>
          <a:p>
            <a:r>
              <a:rPr lang="en-US" noProof="0" dirty="0"/>
              <a:t>ADD A FOOTER</a:t>
            </a:r>
          </a:p>
        </p:txBody>
      </p:sp>
      <p:sp>
        <p:nvSpPr>
          <p:cNvPr id="6" name="Text Placeholder 14">
            <a:extLst>
              <a:ext uri="{FF2B5EF4-FFF2-40B4-BE49-F238E27FC236}">
                <a16:creationId xmlns:a16="http://schemas.microsoft.com/office/drawing/2014/main" xmlns="" id="{780797F8-0544-4DFB-8D2C-CC50CB7F4AAD}"/>
              </a:ext>
            </a:extLst>
          </p:cNvPr>
          <p:cNvSpPr>
            <a:spLocks noGrp="1"/>
          </p:cNvSpPr>
          <p:nvPr>
            <p:ph type="body" sz="quarter" idx="13" hasCustomPrompt="1"/>
          </p:nvPr>
        </p:nvSpPr>
        <p:spPr>
          <a:xfrm>
            <a:off x="6663282" y="2384295"/>
            <a:ext cx="4519159" cy="639683"/>
          </a:xfrm>
        </p:spPr>
        <p:txBody>
          <a:bodyPr>
            <a:normAutofit/>
          </a:bodyPr>
          <a:lstStyle>
            <a:lvl1pPr marL="0" indent="0">
              <a:buNone/>
              <a:defRPr sz="1800" b="0" i="0"/>
            </a:lvl1pPr>
          </a:lstStyle>
          <a:p>
            <a:pPr lvl="0"/>
            <a:r>
              <a:rPr lang="en-US" noProof="0"/>
              <a:t>EDIT MASTER TEXT STYLES</a:t>
            </a:r>
          </a:p>
        </p:txBody>
      </p:sp>
      <p:sp>
        <p:nvSpPr>
          <p:cNvPr id="7" name="Text Placeholder 14">
            <a:extLst>
              <a:ext uri="{FF2B5EF4-FFF2-40B4-BE49-F238E27FC236}">
                <a16:creationId xmlns:a16="http://schemas.microsoft.com/office/drawing/2014/main" xmlns="" id="{F7A942D6-FCE6-4DCD-BD15-F6399EC2A21E}"/>
              </a:ext>
            </a:extLst>
          </p:cNvPr>
          <p:cNvSpPr>
            <a:spLocks noGrp="1"/>
          </p:cNvSpPr>
          <p:nvPr>
            <p:ph type="body" sz="quarter" idx="14" hasCustomPrompt="1"/>
          </p:nvPr>
        </p:nvSpPr>
        <p:spPr>
          <a:xfrm>
            <a:off x="6474599" y="3173534"/>
            <a:ext cx="4707842" cy="2588637"/>
          </a:xfrm>
        </p:spPr>
        <p:txBody>
          <a:bodyPr>
            <a:normAutofit/>
          </a:bodyPr>
          <a:lstStyle>
            <a:lvl1pPr marL="180000" indent="-180000">
              <a:spcBef>
                <a:spcPts val="600"/>
              </a:spcBef>
              <a:buClr>
                <a:schemeClr val="bg2"/>
              </a:buClr>
              <a:buFont typeface="Arial" panose="020B0604020202020204" pitchFamily="34" charset="0"/>
              <a:buChar char="•"/>
              <a:defRPr sz="1600" b="0" i="0">
                <a:solidFill>
                  <a:schemeClr val="tx1">
                    <a:lumMod val="75000"/>
                    <a:lumOff val="25000"/>
                  </a:schemeClr>
                </a:solidFill>
              </a:defRPr>
            </a:lvl1pPr>
          </a:lstStyle>
          <a:p>
            <a:pPr lvl="0"/>
            <a:r>
              <a:rPr lang="en-US" noProof="0"/>
              <a:t>Edit Master text styles</a:t>
            </a:r>
          </a:p>
        </p:txBody>
      </p:sp>
      <p:sp>
        <p:nvSpPr>
          <p:cNvPr id="9" name="Graphic 13">
            <a:extLst>
              <a:ext uri="{FF2B5EF4-FFF2-40B4-BE49-F238E27FC236}">
                <a16:creationId xmlns:a16="http://schemas.microsoft.com/office/drawing/2014/main" xmlns="" id="{BE348D43-6DEE-4E32-B9F5-235CB8EC9257}"/>
              </a:ext>
            </a:extLst>
          </p:cNvPr>
          <p:cNvSpPr/>
          <p:nvPr userDrawn="1"/>
        </p:nvSpPr>
        <p:spPr>
          <a:xfrm>
            <a:off x="7059964" y="2076985"/>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2" name="Picture Placeholder 11">
            <a:extLst>
              <a:ext uri="{FF2B5EF4-FFF2-40B4-BE49-F238E27FC236}">
                <a16:creationId xmlns:a16="http://schemas.microsoft.com/office/drawing/2014/main" xmlns="" id="{32A28410-C401-4876-8DE7-D0EFCDE41D2C}"/>
              </a:ext>
            </a:extLst>
          </p:cNvPr>
          <p:cNvSpPr>
            <a:spLocks noGrp="1"/>
          </p:cNvSpPr>
          <p:nvPr>
            <p:ph type="pic" sz="quarter" idx="15"/>
          </p:nvPr>
        </p:nvSpPr>
        <p:spPr>
          <a:xfrm>
            <a:off x="911224" y="0"/>
            <a:ext cx="4626864" cy="6858000"/>
          </a:xfrm>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1755848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xmlns="" id="{275CB319-C744-E641-8907-1470D3DF159D}"/>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EAAFC21D-31CF-420D-A654-B62708C71952}"/>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xmlns="" id="{F5D078D9-85B9-4D7C-BCDC-31053365B378}"/>
              </a:ext>
            </a:extLst>
          </p:cNvPr>
          <p:cNvSpPr>
            <a:spLocks noGrp="1"/>
          </p:cNvSpPr>
          <p:nvPr>
            <p:ph type="title" hasCustomPrompt="1"/>
          </p:nvPr>
        </p:nvSpPr>
        <p:spPr>
          <a:xfrm>
            <a:off x="1172027" y="3938140"/>
            <a:ext cx="4430485" cy="893080"/>
          </a:xfrm>
        </p:spPr>
        <p:txBody>
          <a:bodyPr/>
          <a:lstStyle>
            <a:lvl1pPr algn="ctr">
              <a:defRPr b="0"/>
            </a:lvl1pPr>
          </a:lstStyle>
          <a:p>
            <a:r>
              <a:rPr lang="en-US" noProof="0"/>
              <a:t>Text Layout 2</a:t>
            </a:r>
          </a:p>
        </p:txBody>
      </p:sp>
      <p:sp>
        <p:nvSpPr>
          <p:cNvPr id="3" name="Date Placeholder 2">
            <a:extLst>
              <a:ext uri="{FF2B5EF4-FFF2-40B4-BE49-F238E27FC236}">
                <a16:creationId xmlns:a16="http://schemas.microsoft.com/office/drawing/2014/main" xmlns="" id="{5F5253D9-2D52-4F01-9ED9-4E2A3C0E6A1B}"/>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D3BDB2FC-0867-44DF-98D6-C443802B8C26}"/>
              </a:ext>
            </a:extLst>
          </p:cNvPr>
          <p:cNvSpPr>
            <a:spLocks noGrp="1"/>
          </p:cNvSpPr>
          <p:nvPr>
            <p:ph type="ftr" sz="quarter" idx="11"/>
          </p:nvPr>
        </p:nvSpPr>
        <p:spPr/>
        <p:txBody>
          <a:bodyPr/>
          <a:lstStyle/>
          <a:p>
            <a:r>
              <a:rPr lang="en-US" noProof="0" dirty="0"/>
              <a:t>ADD A FOOTER</a:t>
            </a:r>
          </a:p>
        </p:txBody>
      </p:sp>
      <p:sp>
        <p:nvSpPr>
          <p:cNvPr id="7" name="Picture Placeholder 6">
            <a:extLst>
              <a:ext uri="{FF2B5EF4-FFF2-40B4-BE49-F238E27FC236}">
                <a16:creationId xmlns:a16="http://schemas.microsoft.com/office/drawing/2014/main" xmlns="" id="{2E25E660-4559-4CC8-852F-94402A454C17}"/>
              </a:ext>
            </a:extLst>
          </p:cNvPr>
          <p:cNvSpPr>
            <a:spLocks noGrp="1"/>
          </p:cNvSpPr>
          <p:nvPr>
            <p:ph type="pic" sz="quarter" idx="13"/>
          </p:nvPr>
        </p:nvSpPr>
        <p:spPr>
          <a:xfrm>
            <a:off x="0" y="797608"/>
            <a:ext cx="12192000" cy="2843784"/>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9" name="Graphic 13">
            <a:extLst>
              <a:ext uri="{FF2B5EF4-FFF2-40B4-BE49-F238E27FC236}">
                <a16:creationId xmlns:a16="http://schemas.microsoft.com/office/drawing/2014/main" xmlns="" id="{A4B61220-F8A1-4859-BA99-F5EC0CC36B0F}"/>
              </a:ext>
            </a:extLst>
          </p:cNvPr>
          <p:cNvSpPr/>
          <p:nvPr userDrawn="1"/>
        </p:nvSpPr>
        <p:spPr>
          <a:xfrm>
            <a:off x="1825747" y="4882453"/>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0" name="Text Placeholder 14">
            <a:extLst>
              <a:ext uri="{FF2B5EF4-FFF2-40B4-BE49-F238E27FC236}">
                <a16:creationId xmlns:a16="http://schemas.microsoft.com/office/drawing/2014/main" xmlns="" id="{1A39E620-8448-42D8-85B7-A6BF45A2FBDD}"/>
              </a:ext>
            </a:extLst>
          </p:cNvPr>
          <p:cNvSpPr>
            <a:spLocks noGrp="1"/>
          </p:cNvSpPr>
          <p:nvPr>
            <p:ph type="body" sz="quarter" idx="14" hasCustomPrompt="1"/>
          </p:nvPr>
        </p:nvSpPr>
        <p:spPr>
          <a:xfrm>
            <a:off x="1172027" y="5192860"/>
            <a:ext cx="4430485" cy="639683"/>
          </a:xfrm>
        </p:spPr>
        <p:txBody>
          <a:bodyPr>
            <a:normAutofit/>
          </a:bodyPr>
          <a:lstStyle>
            <a:lvl1pPr marL="0" indent="0" algn="ctr">
              <a:buNone/>
              <a:defRPr sz="1800" b="0" i="0"/>
            </a:lvl1pPr>
          </a:lstStyle>
          <a:p>
            <a:pPr lvl="0"/>
            <a:r>
              <a:rPr lang="en-US" noProof="0"/>
              <a:t>EDIT MASTER TEXT STYLES</a:t>
            </a:r>
          </a:p>
        </p:txBody>
      </p:sp>
      <p:sp>
        <p:nvSpPr>
          <p:cNvPr id="12" name="Text Placeholder 14">
            <a:extLst>
              <a:ext uri="{FF2B5EF4-FFF2-40B4-BE49-F238E27FC236}">
                <a16:creationId xmlns:a16="http://schemas.microsoft.com/office/drawing/2014/main" xmlns="" id="{F2FF44AF-6A6B-4742-B58D-DF26808AFD83}"/>
              </a:ext>
            </a:extLst>
          </p:cNvPr>
          <p:cNvSpPr>
            <a:spLocks noGrp="1"/>
          </p:cNvSpPr>
          <p:nvPr>
            <p:ph type="body" sz="quarter" idx="15" hasCustomPrompt="1"/>
          </p:nvPr>
        </p:nvSpPr>
        <p:spPr>
          <a:xfrm>
            <a:off x="6474599" y="4064000"/>
            <a:ext cx="4545374" cy="1698171"/>
          </a:xfrm>
        </p:spPr>
        <p:txBody>
          <a:bodyPr>
            <a:normAutofit/>
          </a:bodyPr>
          <a:lstStyle>
            <a:lvl1pPr marL="180000" indent="-180000">
              <a:spcBef>
                <a:spcPts val="600"/>
              </a:spcBef>
              <a:buClr>
                <a:schemeClr val="bg2"/>
              </a:buClr>
              <a:buFont typeface="Arial" panose="020B0604020202020204" pitchFamily="34" charset="0"/>
              <a:buChar char="•"/>
              <a:defRPr sz="1600" b="0" i="0">
                <a:solidFill>
                  <a:schemeClr val="tx1">
                    <a:lumMod val="75000"/>
                    <a:lumOff val="25000"/>
                  </a:schemeClr>
                </a:solidFill>
              </a:defRPr>
            </a:lvl1pPr>
          </a:lstStyle>
          <a:p>
            <a:pPr lvl="0"/>
            <a:r>
              <a:rPr lang="en-US" noProof="0"/>
              <a:t>Edit Master text styles</a:t>
            </a:r>
          </a:p>
        </p:txBody>
      </p:sp>
    </p:spTree>
    <p:extLst>
      <p:ext uri="{BB962C8B-B14F-4D97-AF65-F5344CB8AC3E}">
        <p14:creationId xmlns:p14="http://schemas.microsoft.com/office/powerpoint/2010/main" val="4249325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Section Layout">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xmlns="" id="{213AAFFC-6E5A-D44A-ADBF-E9D307CE6349}"/>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72DABAFE-C077-44F7-8606-FCEAD364C173}"/>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3" name="Date Placeholder 2">
            <a:extLst>
              <a:ext uri="{FF2B5EF4-FFF2-40B4-BE49-F238E27FC236}">
                <a16:creationId xmlns:a16="http://schemas.microsoft.com/office/drawing/2014/main" xmlns="" id="{F8D0EF65-ABFF-4900-A2AD-12A8C47ECC15}"/>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D1E8D827-86E9-4228-B43C-616FE3F73BC2}"/>
              </a:ext>
            </a:extLst>
          </p:cNvPr>
          <p:cNvSpPr>
            <a:spLocks noGrp="1"/>
          </p:cNvSpPr>
          <p:nvPr>
            <p:ph type="ftr" sz="quarter" idx="11"/>
          </p:nvPr>
        </p:nvSpPr>
        <p:spPr/>
        <p:txBody>
          <a:bodyPr/>
          <a:lstStyle/>
          <a:p>
            <a:r>
              <a:rPr lang="en-US" noProof="0" dirty="0"/>
              <a:t>ADD A FOOTER</a:t>
            </a:r>
          </a:p>
        </p:txBody>
      </p:sp>
      <p:sp>
        <p:nvSpPr>
          <p:cNvPr id="7" name="Text Placeholder 2">
            <a:extLst>
              <a:ext uri="{FF2B5EF4-FFF2-40B4-BE49-F238E27FC236}">
                <a16:creationId xmlns:a16="http://schemas.microsoft.com/office/drawing/2014/main" xmlns="" id="{D2BEBEF9-0DCC-4DA2-9828-D5A83238CD9F}"/>
              </a:ext>
            </a:extLst>
          </p:cNvPr>
          <p:cNvSpPr>
            <a:spLocks noGrp="1"/>
          </p:cNvSpPr>
          <p:nvPr>
            <p:ph type="body" idx="1" hasCustomPrompt="1"/>
          </p:nvPr>
        </p:nvSpPr>
        <p:spPr>
          <a:xfrm>
            <a:off x="2067340" y="2738211"/>
            <a:ext cx="4183650" cy="454353"/>
          </a:xfrm>
        </p:spPr>
        <p:txBody>
          <a:bodyPr>
            <a:noAutofit/>
          </a:bodyPr>
          <a:lstStyle>
            <a:lvl1pPr marL="0" indent="0">
              <a:buNone/>
              <a:defRPr sz="40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 title</a:t>
            </a:r>
          </a:p>
        </p:txBody>
      </p:sp>
      <p:sp>
        <p:nvSpPr>
          <p:cNvPr id="8" name="Text Placeholder 26">
            <a:extLst>
              <a:ext uri="{FF2B5EF4-FFF2-40B4-BE49-F238E27FC236}">
                <a16:creationId xmlns:a16="http://schemas.microsoft.com/office/drawing/2014/main" xmlns="" id="{CE9C552F-C732-4E4C-8B62-DE62A58BADF0}"/>
              </a:ext>
            </a:extLst>
          </p:cNvPr>
          <p:cNvSpPr>
            <a:spLocks noGrp="1"/>
          </p:cNvSpPr>
          <p:nvPr>
            <p:ph type="body" sz="quarter" idx="16" hasCustomPrompt="1"/>
          </p:nvPr>
        </p:nvSpPr>
        <p:spPr>
          <a:xfrm>
            <a:off x="838201" y="2043790"/>
            <a:ext cx="10515599" cy="629105"/>
          </a:xfrm>
        </p:spPr>
        <p:txBody>
          <a:bodyPr>
            <a:noAutofit/>
          </a:bodyPr>
          <a:lstStyle>
            <a:lvl1pPr marL="0" indent="0" algn="ctr">
              <a:buNone/>
              <a:defRPr sz="1800" b="0"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EDIT MASTER TEXT STYLES</a:t>
            </a:r>
          </a:p>
        </p:txBody>
      </p:sp>
      <p:sp>
        <p:nvSpPr>
          <p:cNvPr id="9" name="Text Placeholder 2">
            <a:extLst>
              <a:ext uri="{FF2B5EF4-FFF2-40B4-BE49-F238E27FC236}">
                <a16:creationId xmlns:a16="http://schemas.microsoft.com/office/drawing/2014/main" xmlns="" id="{100DDA39-3A33-4AF8-BB2F-B80A8696D428}"/>
              </a:ext>
            </a:extLst>
          </p:cNvPr>
          <p:cNvSpPr>
            <a:spLocks noGrp="1"/>
          </p:cNvSpPr>
          <p:nvPr>
            <p:ph type="body" idx="18" hasCustomPrompt="1"/>
          </p:nvPr>
        </p:nvSpPr>
        <p:spPr>
          <a:xfrm>
            <a:off x="7534813" y="2738211"/>
            <a:ext cx="4183650" cy="454353"/>
          </a:xfrm>
        </p:spPr>
        <p:txBody>
          <a:bodyPr>
            <a:noAutofit/>
          </a:bodyPr>
          <a:lstStyle>
            <a:lvl1pPr marL="0" indent="0">
              <a:buNone/>
              <a:defRPr sz="40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2 title</a:t>
            </a:r>
          </a:p>
        </p:txBody>
      </p:sp>
      <p:sp>
        <p:nvSpPr>
          <p:cNvPr id="10" name="Text Placeholder 26">
            <a:extLst>
              <a:ext uri="{FF2B5EF4-FFF2-40B4-BE49-F238E27FC236}">
                <a16:creationId xmlns:a16="http://schemas.microsoft.com/office/drawing/2014/main" xmlns="" id="{D01D7372-B596-424A-8437-BCA847E03CF1}"/>
              </a:ext>
            </a:extLst>
          </p:cNvPr>
          <p:cNvSpPr>
            <a:spLocks noGrp="1"/>
          </p:cNvSpPr>
          <p:nvPr>
            <p:ph type="body" sz="quarter" idx="20" hasCustomPrompt="1"/>
          </p:nvPr>
        </p:nvSpPr>
        <p:spPr>
          <a:xfrm>
            <a:off x="1159649" y="3428501"/>
            <a:ext cx="4365625" cy="2333625"/>
          </a:xfrm>
        </p:spPr>
        <p:txBody>
          <a:bodyPr>
            <a:normAutofit/>
          </a:bodyPr>
          <a:lstStyle>
            <a:lvl1pPr marL="180000" indent="-180000">
              <a:spcBef>
                <a:spcPts val="600"/>
              </a:spcBef>
              <a:buClr>
                <a:schemeClr val="bg2"/>
              </a:buClr>
              <a:defRPr sz="16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Edit Master text styles</a:t>
            </a:r>
          </a:p>
        </p:txBody>
      </p:sp>
      <p:sp>
        <p:nvSpPr>
          <p:cNvPr id="11" name="Text Placeholder 26">
            <a:extLst>
              <a:ext uri="{FF2B5EF4-FFF2-40B4-BE49-F238E27FC236}">
                <a16:creationId xmlns:a16="http://schemas.microsoft.com/office/drawing/2014/main" xmlns="" id="{F78DB58E-1DC8-42B6-8950-A39F9249D51D}"/>
              </a:ext>
            </a:extLst>
          </p:cNvPr>
          <p:cNvSpPr>
            <a:spLocks noGrp="1"/>
          </p:cNvSpPr>
          <p:nvPr>
            <p:ph type="body" sz="quarter" idx="21" hasCustomPrompt="1"/>
          </p:nvPr>
        </p:nvSpPr>
        <p:spPr>
          <a:xfrm>
            <a:off x="6627121" y="3428501"/>
            <a:ext cx="4365625" cy="2333625"/>
          </a:xfrm>
        </p:spPr>
        <p:txBody>
          <a:bodyPr>
            <a:normAutofit/>
          </a:bodyPr>
          <a:lstStyle>
            <a:lvl1pPr marL="180000" indent="-180000">
              <a:spcBef>
                <a:spcPts val="600"/>
              </a:spcBef>
              <a:buClr>
                <a:schemeClr val="bg2"/>
              </a:buClr>
              <a:defRPr sz="160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Edit Master text styles</a:t>
            </a:r>
          </a:p>
        </p:txBody>
      </p:sp>
      <p:sp>
        <p:nvSpPr>
          <p:cNvPr id="12" name="Graphic 13">
            <a:extLst>
              <a:ext uri="{FF2B5EF4-FFF2-40B4-BE49-F238E27FC236}">
                <a16:creationId xmlns:a16="http://schemas.microsoft.com/office/drawing/2014/main" xmlns="" id="{6E7BE306-50F4-4966-B172-8808A97D9FF4}"/>
              </a:ext>
            </a:extLst>
          </p:cNvPr>
          <p:cNvSpPr/>
          <p:nvPr userDrawn="1"/>
        </p:nvSpPr>
        <p:spPr>
          <a:xfrm>
            <a:off x="4534478" y="1718435"/>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xmlns="" id="{17DEC651-98F0-44EE-BAB8-8B3FE702A36A}"/>
              </a:ext>
            </a:extLst>
          </p:cNvPr>
          <p:cNvSpPr>
            <a:spLocks noGrp="1"/>
          </p:cNvSpPr>
          <p:nvPr>
            <p:ph type="title" hasCustomPrompt="1"/>
          </p:nvPr>
        </p:nvSpPr>
        <p:spPr>
          <a:xfrm>
            <a:off x="838200" y="562882"/>
            <a:ext cx="10515600" cy="1325563"/>
          </a:xfrm>
        </p:spPr>
        <p:txBody>
          <a:bodyPr/>
          <a:lstStyle>
            <a:lvl1pPr algn="ctr">
              <a:defRPr b="0"/>
            </a:lvl1pPr>
          </a:lstStyle>
          <a:p>
            <a:r>
              <a:rPr lang="en-US" noProof="0"/>
              <a:t>Comparison</a:t>
            </a:r>
          </a:p>
        </p:txBody>
      </p:sp>
    </p:spTree>
    <p:extLst>
      <p:ext uri="{BB962C8B-B14F-4D97-AF65-F5344CB8AC3E}">
        <p14:creationId xmlns:p14="http://schemas.microsoft.com/office/powerpoint/2010/main" val="11458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xmlns="" id="{99E16AA7-5075-3449-AB21-5E8037339A90}"/>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E523D6FB-BDF5-462B-9DFB-6A2531254435}"/>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3" name="Date Placeholder 2">
            <a:extLst>
              <a:ext uri="{FF2B5EF4-FFF2-40B4-BE49-F238E27FC236}">
                <a16:creationId xmlns:a16="http://schemas.microsoft.com/office/drawing/2014/main" xmlns="" id="{3CAFBD2F-FD90-4C8F-BEA1-91BB2D242EED}"/>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5F47FDA8-53F5-4098-B6D5-32456ABFAE67}"/>
              </a:ext>
            </a:extLst>
          </p:cNvPr>
          <p:cNvSpPr>
            <a:spLocks noGrp="1"/>
          </p:cNvSpPr>
          <p:nvPr>
            <p:ph type="ftr" sz="quarter" idx="11"/>
          </p:nvPr>
        </p:nvSpPr>
        <p:spPr/>
        <p:txBody>
          <a:bodyPr/>
          <a:lstStyle/>
          <a:p>
            <a:r>
              <a:rPr lang="en-US" noProof="0" dirty="0"/>
              <a:t>ADD A FOOTER</a:t>
            </a:r>
          </a:p>
        </p:txBody>
      </p:sp>
      <p:sp>
        <p:nvSpPr>
          <p:cNvPr id="6" name="Chart Placeholder 18">
            <a:extLst>
              <a:ext uri="{FF2B5EF4-FFF2-40B4-BE49-F238E27FC236}">
                <a16:creationId xmlns:a16="http://schemas.microsoft.com/office/drawing/2014/main" xmlns="" id="{270B440B-C39E-47E6-9CBA-0BA4EB1EF522}"/>
              </a:ext>
            </a:extLst>
          </p:cNvPr>
          <p:cNvSpPr>
            <a:spLocks noGrp="1"/>
          </p:cNvSpPr>
          <p:nvPr>
            <p:ph type="chart" sz="quarter" idx="32"/>
          </p:nvPr>
        </p:nvSpPr>
        <p:spPr>
          <a:xfrm>
            <a:off x="6981371" y="1246188"/>
            <a:ext cx="4284663" cy="4365625"/>
          </a:xfrm>
        </p:spPr>
        <p:txBody>
          <a:bodyPr anchor="ctr" anchorCtr="0">
            <a:normAutofit/>
          </a:bodyPr>
          <a:lstStyle>
            <a:lvl1pPr marL="0" indent="0" algn="ctr">
              <a:buNone/>
              <a:defRPr sz="1600">
                <a:solidFill>
                  <a:schemeClr val="tx1">
                    <a:lumMod val="50000"/>
                    <a:lumOff val="50000"/>
                  </a:schemeClr>
                </a:solidFill>
              </a:defRPr>
            </a:lvl1pPr>
          </a:lstStyle>
          <a:p>
            <a:r>
              <a:rPr lang="en-US" noProof="0" dirty="0"/>
              <a:t>Click icon to add chart</a:t>
            </a:r>
          </a:p>
        </p:txBody>
      </p:sp>
      <p:sp>
        <p:nvSpPr>
          <p:cNvPr id="8" name="Graphic 13">
            <a:extLst>
              <a:ext uri="{FF2B5EF4-FFF2-40B4-BE49-F238E27FC236}">
                <a16:creationId xmlns:a16="http://schemas.microsoft.com/office/drawing/2014/main" xmlns="" id="{1ED66CD9-A275-41A6-92EA-B32A8F51F472}"/>
              </a:ext>
            </a:extLst>
          </p:cNvPr>
          <p:cNvSpPr/>
          <p:nvPr userDrawn="1"/>
        </p:nvSpPr>
        <p:spPr>
          <a:xfrm>
            <a:off x="1949460" y="2168288"/>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9" name="Text Placeholder 14">
            <a:extLst>
              <a:ext uri="{FF2B5EF4-FFF2-40B4-BE49-F238E27FC236}">
                <a16:creationId xmlns:a16="http://schemas.microsoft.com/office/drawing/2014/main" xmlns="" id="{B1A41807-9D03-4167-89E4-C5D1E8143661}"/>
              </a:ext>
            </a:extLst>
          </p:cNvPr>
          <p:cNvSpPr>
            <a:spLocks noGrp="1"/>
          </p:cNvSpPr>
          <p:nvPr>
            <p:ph type="body" sz="quarter" idx="14" hasCustomPrompt="1"/>
          </p:nvPr>
        </p:nvSpPr>
        <p:spPr>
          <a:xfrm>
            <a:off x="925966" y="2478695"/>
            <a:ext cx="5170033" cy="758536"/>
          </a:xfrm>
        </p:spPr>
        <p:txBody>
          <a:bodyPr>
            <a:normAutofit/>
          </a:bodyPr>
          <a:lstStyle>
            <a:lvl1pPr marL="0" indent="0" algn="ctr">
              <a:buNone/>
              <a:defRPr sz="1800" b="0" i="0"/>
            </a:lvl1pPr>
          </a:lstStyle>
          <a:p>
            <a:pPr lvl="0"/>
            <a:r>
              <a:rPr lang="en-US" noProof="0"/>
              <a:t>EDIT MASTER TEXT STYLES</a:t>
            </a:r>
          </a:p>
        </p:txBody>
      </p:sp>
      <p:sp>
        <p:nvSpPr>
          <p:cNvPr id="10" name="Title 1">
            <a:extLst>
              <a:ext uri="{FF2B5EF4-FFF2-40B4-BE49-F238E27FC236}">
                <a16:creationId xmlns:a16="http://schemas.microsoft.com/office/drawing/2014/main" xmlns="" id="{CBDF72AB-A1AE-464E-A9E1-C5CDA8D5CCFE}"/>
              </a:ext>
            </a:extLst>
          </p:cNvPr>
          <p:cNvSpPr>
            <a:spLocks noGrp="1"/>
          </p:cNvSpPr>
          <p:nvPr>
            <p:ph type="title" hasCustomPrompt="1"/>
          </p:nvPr>
        </p:nvSpPr>
        <p:spPr>
          <a:xfrm>
            <a:off x="1957858" y="1289573"/>
            <a:ext cx="3106248" cy="758536"/>
          </a:xfrm>
        </p:spPr>
        <p:txBody>
          <a:bodyPr lIns="0" tIns="0" rIns="0" bIns="0">
            <a:noAutofit/>
          </a:bodyPr>
          <a:lstStyle>
            <a:lvl1pPr algn="ctr">
              <a:defRPr/>
            </a:lvl1pPr>
          </a:lstStyle>
          <a:p>
            <a:r>
              <a:rPr lang="en-US" noProof="0"/>
              <a:t>Chart Slide</a:t>
            </a:r>
          </a:p>
        </p:txBody>
      </p:sp>
      <p:sp>
        <p:nvSpPr>
          <p:cNvPr id="12" name="Text Placeholder 2">
            <a:extLst>
              <a:ext uri="{FF2B5EF4-FFF2-40B4-BE49-F238E27FC236}">
                <a16:creationId xmlns:a16="http://schemas.microsoft.com/office/drawing/2014/main" xmlns="" id="{B83C9A6F-A614-4B31-91D5-3B5CB932149C}"/>
              </a:ext>
            </a:extLst>
          </p:cNvPr>
          <p:cNvSpPr>
            <a:spLocks noGrp="1"/>
          </p:cNvSpPr>
          <p:nvPr>
            <p:ph type="body" idx="18" hasCustomPrompt="1"/>
          </p:nvPr>
        </p:nvSpPr>
        <p:spPr>
          <a:xfrm>
            <a:off x="2030497" y="3408555"/>
            <a:ext cx="1597889" cy="482453"/>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30%</a:t>
            </a:r>
          </a:p>
        </p:txBody>
      </p:sp>
      <p:sp>
        <p:nvSpPr>
          <p:cNvPr id="13" name="Text Placeholder 26">
            <a:extLst>
              <a:ext uri="{FF2B5EF4-FFF2-40B4-BE49-F238E27FC236}">
                <a16:creationId xmlns:a16="http://schemas.microsoft.com/office/drawing/2014/main" xmlns="" id="{A985BA82-9C97-475F-8775-0F16D2FB4047}"/>
              </a:ext>
            </a:extLst>
          </p:cNvPr>
          <p:cNvSpPr>
            <a:spLocks noGrp="1"/>
          </p:cNvSpPr>
          <p:nvPr>
            <p:ph type="body" sz="quarter" idx="21" hasCustomPrompt="1"/>
          </p:nvPr>
        </p:nvSpPr>
        <p:spPr>
          <a:xfrm>
            <a:off x="2030498" y="3739108"/>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15" name="Text Placeholder 2">
            <a:extLst>
              <a:ext uri="{FF2B5EF4-FFF2-40B4-BE49-F238E27FC236}">
                <a16:creationId xmlns:a16="http://schemas.microsoft.com/office/drawing/2014/main" xmlns="" id="{E5376509-D29C-46DE-948E-15D430CE432A}"/>
              </a:ext>
            </a:extLst>
          </p:cNvPr>
          <p:cNvSpPr>
            <a:spLocks noGrp="1"/>
          </p:cNvSpPr>
          <p:nvPr>
            <p:ph type="body" idx="22" hasCustomPrompt="1"/>
          </p:nvPr>
        </p:nvSpPr>
        <p:spPr>
          <a:xfrm>
            <a:off x="2030522" y="4142228"/>
            <a:ext cx="1597889" cy="482452"/>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10%</a:t>
            </a:r>
          </a:p>
        </p:txBody>
      </p:sp>
      <p:sp>
        <p:nvSpPr>
          <p:cNvPr id="16" name="Text Placeholder 26">
            <a:extLst>
              <a:ext uri="{FF2B5EF4-FFF2-40B4-BE49-F238E27FC236}">
                <a16:creationId xmlns:a16="http://schemas.microsoft.com/office/drawing/2014/main" xmlns="" id="{A581FA6A-566D-4068-A898-F86FB96D4A93}"/>
              </a:ext>
            </a:extLst>
          </p:cNvPr>
          <p:cNvSpPr>
            <a:spLocks noGrp="1"/>
          </p:cNvSpPr>
          <p:nvPr>
            <p:ph type="body" sz="quarter" idx="23" hasCustomPrompt="1"/>
          </p:nvPr>
        </p:nvSpPr>
        <p:spPr>
          <a:xfrm>
            <a:off x="2030523" y="4472778"/>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18" name="Text Placeholder 2">
            <a:extLst>
              <a:ext uri="{FF2B5EF4-FFF2-40B4-BE49-F238E27FC236}">
                <a16:creationId xmlns:a16="http://schemas.microsoft.com/office/drawing/2014/main" xmlns="" id="{503636CF-AD49-411E-BE27-63C28BDE068C}"/>
              </a:ext>
            </a:extLst>
          </p:cNvPr>
          <p:cNvSpPr>
            <a:spLocks noGrp="1"/>
          </p:cNvSpPr>
          <p:nvPr>
            <p:ph type="body" idx="24" hasCustomPrompt="1"/>
          </p:nvPr>
        </p:nvSpPr>
        <p:spPr>
          <a:xfrm>
            <a:off x="3970011" y="3408555"/>
            <a:ext cx="1597889" cy="482453"/>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25%</a:t>
            </a:r>
          </a:p>
        </p:txBody>
      </p:sp>
      <p:sp>
        <p:nvSpPr>
          <p:cNvPr id="19" name="Text Placeholder 26">
            <a:extLst>
              <a:ext uri="{FF2B5EF4-FFF2-40B4-BE49-F238E27FC236}">
                <a16:creationId xmlns:a16="http://schemas.microsoft.com/office/drawing/2014/main" xmlns="" id="{F2C67681-C89E-4F74-A7C1-BD0812A9422A}"/>
              </a:ext>
            </a:extLst>
          </p:cNvPr>
          <p:cNvSpPr>
            <a:spLocks noGrp="1"/>
          </p:cNvSpPr>
          <p:nvPr>
            <p:ph type="body" sz="quarter" idx="25" hasCustomPrompt="1"/>
          </p:nvPr>
        </p:nvSpPr>
        <p:spPr>
          <a:xfrm>
            <a:off x="3970012" y="3739108"/>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21" name="Text Placeholder 2">
            <a:extLst>
              <a:ext uri="{FF2B5EF4-FFF2-40B4-BE49-F238E27FC236}">
                <a16:creationId xmlns:a16="http://schemas.microsoft.com/office/drawing/2014/main" xmlns="" id="{5742559E-6662-49A7-A091-9472A31ED26B}"/>
              </a:ext>
            </a:extLst>
          </p:cNvPr>
          <p:cNvSpPr>
            <a:spLocks noGrp="1"/>
          </p:cNvSpPr>
          <p:nvPr>
            <p:ph type="body" idx="26" hasCustomPrompt="1"/>
          </p:nvPr>
        </p:nvSpPr>
        <p:spPr>
          <a:xfrm>
            <a:off x="3970036" y="4142228"/>
            <a:ext cx="1597889" cy="482452"/>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10%</a:t>
            </a:r>
          </a:p>
        </p:txBody>
      </p:sp>
      <p:sp>
        <p:nvSpPr>
          <p:cNvPr id="22" name="Text Placeholder 26">
            <a:extLst>
              <a:ext uri="{FF2B5EF4-FFF2-40B4-BE49-F238E27FC236}">
                <a16:creationId xmlns:a16="http://schemas.microsoft.com/office/drawing/2014/main" xmlns="" id="{E514B383-1886-4E45-9DB3-6DF4FFCA6FCD}"/>
              </a:ext>
            </a:extLst>
          </p:cNvPr>
          <p:cNvSpPr>
            <a:spLocks noGrp="1"/>
          </p:cNvSpPr>
          <p:nvPr>
            <p:ph type="body" sz="quarter" idx="27" hasCustomPrompt="1"/>
          </p:nvPr>
        </p:nvSpPr>
        <p:spPr>
          <a:xfrm>
            <a:off x="3970037" y="4472779"/>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24" name="Text Placeholder 2">
            <a:extLst>
              <a:ext uri="{FF2B5EF4-FFF2-40B4-BE49-F238E27FC236}">
                <a16:creationId xmlns:a16="http://schemas.microsoft.com/office/drawing/2014/main" xmlns="" id="{2734F2A5-6B16-40E3-8EBB-0E1A0984BAB7}"/>
              </a:ext>
            </a:extLst>
          </p:cNvPr>
          <p:cNvSpPr>
            <a:spLocks noGrp="1"/>
          </p:cNvSpPr>
          <p:nvPr>
            <p:ph type="body" idx="28" hasCustomPrompt="1"/>
          </p:nvPr>
        </p:nvSpPr>
        <p:spPr>
          <a:xfrm>
            <a:off x="2030497" y="4875898"/>
            <a:ext cx="1597889" cy="482452"/>
          </a:xfrm>
        </p:spPr>
        <p:txBody>
          <a:bodyPr anchor="b" anchorCtr="0">
            <a:norm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20%</a:t>
            </a:r>
          </a:p>
        </p:txBody>
      </p:sp>
      <p:sp>
        <p:nvSpPr>
          <p:cNvPr id="25" name="Text Placeholder 26">
            <a:extLst>
              <a:ext uri="{FF2B5EF4-FFF2-40B4-BE49-F238E27FC236}">
                <a16:creationId xmlns:a16="http://schemas.microsoft.com/office/drawing/2014/main" xmlns="" id="{01D6AF2B-2CA0-4F6A-9C29-4AE73FCAB4E2}"/>
              </a:ext>
            </a:extLst>
          </p:cNvPr>
          <p:cNvSpPr>
            <a:spLocks noGrp="1"/>
          </p:cNvSpPr>
          <p:nvPr>
            <p:ph type="body" sz="quarter" idx="29" hasCustomPrompt="1"/>
          </p:nvPr>
        </p:nvSpPr>
        <p:spPr>
          <a:xfrm>
            <a:off x="2030498" y="5206449"/>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
        <p:nvSpPr>
          <p:cNvPr id="27" name="Text Placeholder 2">
            <a:extLst>
              <a:ext uri="{FF2B5EF4-FFF2-40B4-BE49-F238E27FC236}">
                <a16:creationId xmlns:a16="http://schemas.microsoft.com/office/drawing/2014/main" xmlns="" id="{C3E000C2-49D4-4D64-860A-0DB29B389387}"/>
              </a:ext>
            </a:extLst>
          </p:cNvPr>
          <p:cNvSpPr>
            <a:spLocks noGrp="1"/>
          </p:cNvSpPr>
          <p:nvPr>
            <p:ph type="body" idx="30" hasCustomPrompt="1"/>
          </p:nvPr>
        </p:nvSpPr>
        <p:spPr>
          <a:xfrm>
            <a:off x="3970037" y="4875898"/>
            <a:ext cx="1597889" cy="482452"/>
          </a:xfrm>
        </p:spPr>
        <p:txBody>
          <a:bodyPr anchor="b" anchorCtr="0">
            <a:noAutofit/>
          </a:bodyPr>
          <a:lstStyle>
            <a:lvl1pPr marL="0" indent="0">
              <a:buNone/>
              <a:defRPr sz="3500" b="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5%</a:t>
            </a:r>
          </a:p>
        </p:txBody>
      </p:sp>
      <p:sp>
        <p:nvSpPr>
          <p:cNvPr id="28" name="Text Placeholder 26">
            <a:extLst>
              <a:ext uri="{FF2B5EF4-FFF2-40B4-BE49-F238E27FC236}">
                <a16:creationId xmlns:a16="http://schemas.microsoft.com/office/drawing/2014/main" xmlns="" id="{4A6CF106-F60C-46A1-BD17-8EC35A637A7C}"/>
              </a:ext>
            </a:extLst>
          </p:cNvPr>
          <p:cNvSpPr>
            <a:spLocks noGrp="1"/>
          </p:cNvSpPr>
          <p:nvPr>
            <p:ph type="body" sz="quarter" idx="31" hasCustomPrompt="1"/>
          </p:nvPr>
        </p:nvSpPr>
        <p:spPr>
          <a:xfrm>
            <a:off x="3970037" y="5206449"/>
            <a:ext cx="1597889" cy="365125"/>
          </a:xfrm>
        </p:spPr>
        <p:txBody>
          <a:bodyPr>
            <a:normAutofit/>
          </a:bodyPr>
          <a:lstStyle>
            <a:lvl1pPr marL="0" indent="0">
              <a:spcBef>
                <a:spcPts val="600"/>
              </a:spcBef>
              <a:buClr>
                <a:schemeClr val="accent3"/>
              </a:buClr>
              <a:buNone/>
              <a:defRPr sz="1600" b="0" i="0">
                <a:solidFill>
                  <a:schemeClr val="tx1">
                    <a:lumMod val="75000"/>
                    <a:lumOff val="2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noProof="0"/>
              <a:t>Category Title</a:t>
            </a:r>
          </a:p>
        </p:txBody>
      </p:sp>
    </p:spTree>
    <p:extLst>
      <p:ext uri="{BB962C8B-B14F-4D97-AF65-F5344CB8AC3E}">
        <p14:creationId xmlns:p14="http://schemas.microsoft.com/office/powerpoint/2010/main" val="284725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xmlns="" id="{FB049D0D-CE60-8E46-896A-1F4E3E51AABC}"/>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DE288F71-122C-49D4-9750-104A0F9BA30E}"/>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3" name="Date Placeholder 2">
            <a:extLst>
              <a:ext uri="{FF2B5EF4-FFF2-40B4-BE49-F238E27FC236}">
                <a16:creationId xmlns:a16="http://schemas.microsoft.com/office/drawing/2014/main" xmlns="" id="{67A81471-D048-496A-9DA4-EDB335843A90}"/>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ABADBAE1-8416-4A24-B332-BA35F9D581F0}"/>
              </a:ext>
            </a:extLst>
          </p:cNvPr>
          <p:cNvSpPr>
            <a:spLocks noGrp="1"/>
          </p:cNvSpPr>
          <p:nvPr>
            <p:ph type="ftr" sz="quarter" idx="11"/>
          </p:nvPr>
        </p:nvSpPr>
        <p:spPr/>
        <p:txBody>
          <a:bodyPr/>
          <a:lstStyle/>
          <a:p>
            <a:r>
              <a:rPr lang="en-US" noProof="0" dirty="0"/>
              <a:t>ADD A FOOTER</a:t>
            </a:r>
          </a:p>
        </p:txBody>
      </p:sp>
      <p:sp>
        <p:nvSpPr>
          <p:cNvPr id="7" name="Text Placeholder 14">
            <a:extLst>
              <a:ext uri="{FF2B5EF4-FFF2-40B4-BE49-F238E27FC236}">
                <a16:creationId xmlns:a16="http://schemas.microsoft.com/office/drawing/2014/main" xmlns="" id="{B9AF1F95-7091-4B50-892C-55F8B5B9AC86}"/>
              </a:ext>
            </a:extLst>
          </p:cNvPr>
          <p:cNvSpPr>
            <a:spLocks noGrp="1"/>
          </p:cNvSpPr>
          <p:nvPr>
            <p:ph type="body" sz="quarter" idx="13" hasCustomPrompt="1"/>
          </p:nvPr>
        </p:nvSpPr>
        <p:spPr>
          <a:xfrm>
            <a:off x="8291145" y="3029751"/>
            <a:ext cx="2825496" cy="2144162"/>
          </a:xfrm>
        </p:spPr>
        <p:txBody>
          <a:bodyPr>
            <a:normAutofit/>
          </a:bodyPr>
          <a:lstStyle>
            <a:lvl1pPr marL="0" indent="0" algn="ctr">
              <a:buNone/>
              <a:defRPr sz="1800" b="0" i="0"/>
            </a:lvl1pPr>
          </a:lstStyle>
          <a:p>
            <a:pPr lvl="0"/>
            <a:r>
              <a:rPr lang="en-US" noProof="0"/>
              <a:t>EDIT MASTER TEXT STYLES</a:t>
            </a:r>
          </a:p>
        </p:txBody>
      </p:sp>
      <p:sp>
        <p:nvSpPr>
          <p:cNvPr id="9" name="Title 1">
            <a:extLst>
              <a:ext uri="{FF2B5EF4-FFF2-40B4-BE49-F238E27FC236}">
                <a16:creationId xmlns:a16="http://schemas.microsoft.com/office/drawing/2014/main" xmlns="" id="{77DE3589-2C45-437A-BDA9-55A9B8859FF7}"/>
              </a:ext>
            </a:extLst>
          </p:cNvPr>
          <p:cNvSpPr>
            <a:spLocks noGrp="1"/>
          </p:cNvSpPr>
          <p:nvPr>
            <p:ph type="title" hasCustomPrompt="1"/>
          </p:nvPr>
        </p:nvSpPr>
        <p:spPr>
          <a:xfrm>
            <a:off x="8291145" y="1868285"/>
            <a:ext cx="2825496" cy="718222"/>
          </a:xfrm>
        </p:spPr>
        <p:txBody>
          <a:bodyPr/>
          <a:lstStyle>
            <a:lvl1pPr algn="ctr">
              <a:defRPr/>
            </a:lvl1pPr>
          </a:lstStyle>
          <a:p>
            <a:r>
              <a:rPr lang="en-US" noProof="0"/>
              <a:t>Table Slide</a:t>
            </a:r>
          </a:p>
        </p:txBody>
      </p:sp>
      <p:sp>
        <p:nvSpPr>
          <p:cNvPr id="15" name="Graphic 12">
            <a:extLst>
              <a:ext uri="{FF2B5EF4-FFF2-40B4-BE49-F238E27FC236}">
                <a16:creationId xmlns:a16="http://schemas.microsoft.com/office/drawing/2014/main" xmlns="" id="{6161C347-CD23-4D4F-981D-1C8457111EA8}"/>
              </a:ext>
            </a:extLst>
          </p:cNvPr>
          <p:cNvSpPr/>
          <p:nvPr userDrawn="1"/>
        </p:nvSpPr>
        <p:spPr>
          <a:xfrm>
            <a:off x="8340351" y="2726976"/>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en-US" noProof="0" dirty="0"/>
          </a:p>
        </p:txBody>
      </p:sp>
      <p:sp>
        <p:nvSpPr>
          <p:cNvPr id="16" name="Table Placeholder 17">
            <a:extLst>
              <a:ext uri="{FF2B5EF4-FFF2-40B4-BE49-F238E27FC236}">
                <a16:creationId xmlns:a16="http://schemas.microsoft.com/office/drawing/2014/main" xmlns="" id="{263A1EA1-1C4F-4F47-9C24-928669CE38DE}"/>
              </a:ext>
            </a:extLst>
          </p:cNvPr>
          <p:cNvSpPr>
            <a:spLocks noGrp="1"/>
          </p:cNvSpPr>
          <p:nvPr>
            <p:ph type="tbl" sz="quarter" idx="17"/>
          </p:nvPr>
        </p:nvSpPr>
        <p:spPr>
          <a:xfrm>
            <a:off x="911225" y="1505433"/>
            <a:ext cx="6561138" cy="3847135"/>
          </a:xfrm>
        </p:spPr>
        <p:txBody>
          <a:bodyPr anchor="ctr" anchorCtr="0">
            <a:normAutofit/>
          </a:bodyPr>
          <a:lstStyle>
            <a:lvl1pPr marL="0" indent="0" algn="ctr">
              <a:buNone/>
              <a:defRPr sz="1600">
                <a:solidFill>
                  <a:schemeClr val="tx1">
                    <a:lumMod val="50000"/>
                    <a:lumOff val="50000"/>
                  </a:schemeClr>
                </a:solidFill>
              </a:defRPr>
            </a:lvl1pPr>
          </a:lstStyle>
          <a:p>
            <a:r>
              <a:rPr lang="en-US" noProof="0"/>
              <a:t>Click icon to add table</a:t>
            </a:r>
            <a:endParaRPr lang="en-US" noProof="0" dirty="0"/>
          </a:p>
        </p:txBody>
      </p:sp>
    </p:spTree>
    <p:extLst>
      <p:ext uri="{BB962C8B-B14F-4D97-AF65-F5344CB8AC3E}">
        <p14:creationId xmlns:p14="http://schemas.microsoft.com/office/powerpoint/2010/main" val="4034108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Title Slide">
    <p:spTree>
      <p:nvGrpSpPr>
        <p:cNvPr id="1" name=""/>
        <p:cNvGrpSpPr/>
        <p:nvPr/>
      </p:nvGrpSpPr>
      <p:grpSpPr>
        <a:xfrm>
          <a:off x="0" y="0"/>
          <a:ext cx="0" cy="0"/>
          <a:chOff x="0" y="0"/>
          <a:chExt cx="0" cy="0"/>
        </a:xfrm>
      </p:grpSpPr>
      <p:sp>
        <p:nvSpPr>
          <p:cNvPr id="11" name="Picture Placeholder 6">
            <a:extLst>
              <a:ext uri="{FF2B5EF4-FFF2-40B4-BE49-F238E27FC236}">
                <a16:creationId xmlns:a16="http://schemas.microsoft.com/office/drawing/2014/main" xmlns="" id="{5D65245D-DE69-4098-94DD-C36B76E4C3A9}"/>
              </a:ext>
            </a:extLst>
          </p:cNvPr>
          <p:cNvSpPr>
            <a:spLocks noGrp="1"/>
          </p:cNvSpPr>
          <p:nvPr>
            <p:ph type="pic" sz="quarter" idx="18"/>
          </p:nvPr>
        </p:nvSpPr>
        <p:spPr>
          <a:xfrm>
            <a:off x="0" y="793750"/>
            <a:ext cx="12192000" cy="4900613"/>
          </a:xfrm>
        </p:spPr>
        <p:txBody>
          <a:bodyPr anchor="ctr" anchorCtr="0">
            <a:normAutofit/>
          </a:bodyPr>
          <a:lstStyle>
            <a:lvl1pPr marL="0" indent="0" algn="ctr">
              <a:buFont typeface="Arial" panose="020B0604020202020204" pitchFamily="34" charset="0"/>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xmlns="" id="{316FD1D3-F7DC-4F8A-8E05-6DC25FB66CD5}"/>
              </a:ext>
            </a:extLst>
          </p:cNvPr>
          <p:cNvSpPr>
            <a:spLocks noGrp="1"/>
          </p:cNvSpPr>
          <p:nvPr>
            <p:ph type="title" hasCustomPrompt="1"/>
          </p:nvPr>
        </p:nvSpPr>
        <p:spPr>
          <a:xfrm>
            <a:off x="838200" y="4514150"/>
            <a:ext cx="10515600" cy="1325563"/>
          </a:xfrm>
        </p:spPr>
        <p:txBody>
          <a:bodyPr/>
          <a:lstStyle>
            <a:lvl1pPr algn="ctr">
              <a:defRPr>
                <a:solidFill>
                  <a:schemeClr val="bg1"/>
                </a:solidFill>
              </a:defRPr>
            </a:lvl1pPr>
          </a:lstStyle>
          <a:p>
            <a:r>
              <a:rPr lang="en-US" noProof="0"/>
              <a:t>Big Image Slide</a:t>
            </a:r>
          </a:p>
        </p:txBody>
      </p:sp>
      <p:sp>
        <p:nvSpPr>
          <p:cNvPr id="3" name="Date Placeholder 2">
            <a:extLst>
              <a:ext uri="{FF2B5EF4-FFF2-40B4-BE49-F238E27FC236}">
                <a16:creationId xmlns:a16="http://schemas.microsoft.com/office/drawing/2014/main" xmlns="" id="{0A250713-11E6-4FEF-877D-92967D24588A}"/>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445D3C9A-DEE5-4BD4-8961-80E018A4C27D}"/>
              </a:ext>
            </a:extLst>
          </p:cNvPr>
          <p:cNvSpPr>
            <a:spLocks noGrp="1"/>
          </p:cNvSpPr>
          <p:nvPr>
            <p:ph type="ftr" sz="quarter" idx="11"/>
          </p:nvPr>
        </p:nvSpPr>
        <p:spPr/>
        <p:txBody>
          <a:bodyPr/>
          <a:lstStyle/>
          <a:p>
            <a:r>
              <a:rPr lang="en-US" noProof="0" dirty="0"/>
              <a:t>ADD A FOOTER</a:t>
            </a:r>
          </a:p>
        </p:txBody>
      </p:sp>
      <p:sp>
        <p:nvSpPr>
          <p:cNvPr id="9" name="Oval 8">
            <a:extLst>
              <a:ext uri="{FF2B5EF4-FFF2-40B4-BE49-F238E27FC236}">
                <a16:creationId xmlns:a16="http://schemas.microsoft.com/office/drawing/2014/main" xmlns="" id="{7B63585A-DF5C-1B43-BDC1-9CB545382A8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1623800E-00CA-43ED-953B-1A09DD428433}"/>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12" name="Text Placeholder 26">
            <a:extLst>
              <a:ext uri="{FF2B5EF4-FFF2-40B4-BE49-F238E27FC236}">
                <a16:creationId xmlns:a16="http://schemas.microsoft.com/office/drawing/2014/main" xmlns="" id="{A7C55A90-4969-4308-AD56-633E3831D572}"/>
              </a:ext>
            </a:extLst>
          </p:cNvPr>
          <p:cNvSpPr>
            <a:spLocks noGrp="1"/>
          </p:cNvSpPr>
          <p:nvPr>
            <p:ph type="body" sz="quarter" idx="16" hasCustomPrompt="1"/>
          </p:nvPr>
        </p:nvSpPr>
        <p:spPr>
          <a:xfrm>
            <a:off x="2013284" y="5878369"/>
            <a:ext cx="8165432" cy="365125"/>
          </a:xfrm>
        </p:spPr>
        <p:txBody>
          <a:bodyPr>
            <a:noAutofit/>
          </a:bodyPr>
          <a:lstStyle>
            <a:lvl1pPr marL="0" indent="0" algn="ctr">
              <a:buNone/>
              <a:defRPr sz="1800" b="0"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EDIT MASTER TEXT STYLES</a:t>
            </a:r>
          </a:p>
        </p:txBody>
      </p:sp>
      <p:sp>
        <p:nvSpPr>
          <p:cNvPr id="16" name="Graphic 13">
            <a:extLst>
              <a:ext uri="{FF2B5EF4-FFF2-40B4-BE49-F238E27FC236}">
                <a16:creationId xmlns:a16="http://schemas.microsoft.com/office/drawing/2014/main" xmlns="" id="{15031A21-FED3-4C51-BE76-5A2918F223AD}"/>
              </a:ext>
            </a:extLst>
          </p:cNvPr>
          <p:cNvSpPr/>
          <p:nvPr userDrawn="1"/>
        </p:nvSpPr>
        <p:spPr>
          <a:xfrm>
            <a:off x="4534478" y="5342223"/>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2342628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dia Layou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xmlns="" id="{477C40CB-E014-6746-B13E-D12CBBAA5F76}"/>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3" name="Date Placeholder 2">
            <a:extLst>
              <a:ext uri="{FF2B5EF4-FFF2-40B4-BE49-F238E27FC236}">
                <a16:creationId xmlns:a16="http://schemas.microsoft.com/office/drawing/2014/main" xmlns="" id="{0A250713-11E6-4FEF-877D-92967D24588A}"/>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445D3C9A-DEE5-4BD4-8961-80E018A4C27D}"/>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1623800E-00CA-43ED-953B-1A09DD428433}"/>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10" name="Title 1">
            <a:extLst>
              <a:ext uri="{FF2B5EF4-FFF2-40B4-BE49-F238E27FC236}">
                <a16:creationId xmlns:a16="http://schemas.microsoft.com/office/drawing/2014/main" xmlns="" id="{36869C46-B57A-4B80-BC7B-965AF70D6343}"/>
              </a:ext>
            </a:extLst>
          </p:cNvPr>
          <p:cNvSpPr>
            <a:spLocks noGrp="1"/>
          </p:cNvSpPr>
          <p:nvPr>
            <p:ph type="title" hasCustomPrompt="1"/>
          </p:nvPr>
        </p:nvSpPr>
        <p:spPr>
          <a:xfrm>
            <a:off x="2013284" y="5868367"/>
            <a:ext cx="8165432" cy="363600"/>
          </a:xfrm>
        </p:spPr>
        <p:txBody>
          <a:bodyPr>
            <a:normAutofit/>
          </a:bodyPr>
          <a:lstStyle>
            <a:lvl1pPr algn="ctr">
              <a:defRPr lang="ru-RU" sz="1800" b="0" i="0" kern="1200" dirty="0">
                <a:solidFill>
                  <a:schemeClr val="tx2"/>
                </a:solidFill>
                <a:latin typeface="+mn-lt"/>
                <a:ea typeface="+mn-ea"/>
                <a:cs typeface="+mn-cs"/>
              </a:defRPr>
            </a:lvl1pPr>
          </a:lstStyle>
          <a:p>
            <a:r>
              <a:rPr lang="en-US" noProof="0"/>
              <a:t>CLICK TO EDIT MASTER TITLE STYLE</a:t>
            </a:r>
          </a:p>
        </p:txBody>
      </p:sp>
      <p:sp>
        <p:nvSpPr>
          <p:cNvPr id="8" name="Media Placeholder 7">
            <a:extLst>
              <a:ext uri="{FF2B5EF4-FFF2-40B4-BE49-F238E27FC236}">
                <a16:creationId xmlns:a16="http://schemas.microsoft.com/office/drawing/2014/main" xmlns="" id="{42411445-9429-45B8-9A2F-EB86451B6B14}"/>
              </a:ext>
            </a:extLst>
          </p:cNvPr>
          <p:cNvSpPr>
            <a:spLocks noGrp="1"/>
          </p:cNvSpPr>
          <p:nvPr>
            <p:ph type="media" sz="quarter" idx="17"/>
          </p:nvPr>
        </p:nvSpPr>
        <p:spPr>
          <a:xfrm>
            <a:off x="829056" y="827052"/>
            <a:ext cx="10533888" cy="4818888"/>
          </a:xfrm>
        </p:spPr>
        <p:txBody>
          <a:bodyPr anchor="ctr" anchorCtr="0">
            <a:normAutofit/>
          </a:bodyPr>
          <a:lstStyle>
            <a:lvl1pPr marL="0" indent="0" algn="ctr">
              <a:buNone/>
              <a:defRPr sz="1400"/>
            </a:lvl1pPr>
          </a:lstStyle>
          <a:p>
            <a:r>
              <a:rPr lang="en-US" noProof="0"/>
              <a:t>Click icon to add media</a:t>
            </a:r>
            <a:endParaRPr lang="en-US" noProof="0" dirty="0"/>
          </a:p>
        </p:txBody>
      </p:sp>
    </p:spTree>
    <p:extLst>
      <p:ext uri="{BB962C8B-B14F-4D97-AF65-F5344CB8AC3E}">
        <p14:creationId xmlns:p14="http://schemas.microsoft.com/office/powerpoint/2010/main" val="3211357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orks Cite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C235B53D-F188-47B0-BBAA-2C4724DE60BB}"/>
              </a:ext>
            </a:extLst>
          </p:cNvPr>
          <p:cNvSpPr/>
          <p:nvPr userDrawn="1"/>
        </p:nvSpPr>
        <p:spPr>
          <a:xfrm>
            <a:off x="11521440" y="6635910"/>
            <a:ext cx="374904" cy="222090"/>
          </a:xfrm>
          <a:prstGeom prst="rect">
            <a:avLst/>
          </a:prstGeom>
          <a:noFill/>
          <a:ln w="12700" cap="flat">
            <a:noFill/>
            <a:prstDash val="solid"/>
            <a:miter/>
          </a:ln>
        </p:spPr>
        <p:txBody>
          <a:bodyPr rtlCol="0" anchor="ctr"/>
          <a:lstStyle/>
          <a:p>
            <a:pPr algn="l"/>
            <a:endParaRPr lang="en-US" noProof="0" dirty="0"/>
          </a:p>
        </p:txBody>
      </p:sp>
      <p:sp>
        <p:nvSpPr>
          <p:cNvPr id="8" name="Oval 7">
            <a:extLst>
              <a:ext uri="{FF2B5EF4-FFF2-40B4-BE49-F238E27FC236}">
                <a16:creationId xmlns:a16="http://schemas.microsoft.com/office/drawing/2014/main" xmlns="" id="{AB26BB24-F7CA-D343-93C8-2EAC64AB35D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EAC4B419-8728-4000-B6EF-1ECF88F80B8B}"/>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xmlns=""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noProof="0"/>
              <a:t>Works Cited</a:t>
            </a:r>
          </a:p>
        </p:txBody>
      </p:sp>
      <p:sp>
        <p:nvSpPr>
          <p:cNvPr id="3" name="Date Placeholder 2">
            <a:extLst>
              <a:ext uri="{FF2B5EF4-FFF2-40B4-BE49-F238E27FC236}">
                <a16:creationId xmlns:a16="http://schemas.microsoft.com/office/drawing/2014/main" xmlns="" id="{B516B06F-92DB-40BB-B026-E443732F67C8}"/>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11FF27C1-06BD-4F55-BB58-DC1D0892188F}"/>
              </a:ext>
            </a:extLst>
          </p:cNvPr>
          <p:cNvSpPr>
            <a:spLocks noGrp="1"/>
          </p:cNvSpPr>
          <p:nvPr>
            <p:ph type="ftr" sz="quarter" idx="11"/>
          </p:nvPr>
        </p:nvSpPr>
        <p:spPr/>
        <p:txBody>
          <a:bodyPr/>
          <a:lstStyle>
            <a:lvl1pPr>
              <a:defRPr>
                <a:solidFill>
                  <a:schemeClr val="tx2"/>
                </a:solidFill>
              </a:defRPr>
            </a:lvl1pPr>
          </a:lstStyle>
          <a:p>
            <a:r>
              <a:rPr lang="en-US" noProof="0" dirty="0"/>
              <a:t>ADD A FOOTER</a:t>
            </a:r>
          </a:p>
        </p:txBody>
      </p:sp>
      <p:sp>
        <p:nvSpPr>
          <p:cNvPr id="18" name="Text Placeholder 17">
            <a:extLst>
              <a:ext uri="{FF2B5EF4-FFF2-40B4-BE49-F238E27FC236}">
                <a16:creationId xmlns:a16="http://schemas.microsoft.com/office/drawing/2014/main" xmlns="" id="{4F134C5C-60EE-4E07-8A4F-120C1B5AA0AF}"/>
              </a:ext>
            </a:extLst>
          </p:cNvPr>
          <p:cNvSpPr>
            <a:spLocks noGrp="1"/>
          </p:cNvSpPr>
          <p:nvPr>
            <p:ph type="body" sz="quarter" idx="13" hasCustomPrompt="1"/>
          </p:nvPr>
        </p:nvSpPr>
        <p:spPr>
          <a:xfrm>
            <a:off x="838200" y="1874838"/>
            <a:ext cx="10515600" cy="3742191"/>
          </a:xfrm>
        </p:spPr>
        <p:txBody>
          <a:bodyPr>
            <a:normAutofit/>
          </a:bodyPr>
          <a:lstStyle>
            <a:lvl1pPr marL="285750" indent="-285750" algn="l">
              <a:buClr>
                <a:schemeClr val="bg2"/>
              </a:buClr>
              <a:buFont typeface="Arial" panose="020B0604020202020204" pitchFamily="34" charset="0"/>
              <a:buChar char="•"/>
              <a:defRPr lang="en-US" sz="1600" kern="1200" dirty="0">
                <a:solidFill>
                  <a:schemeClr val="tx1">
                    <a:lumMod val="75000"/>
                    <a:lumOff val="25000"/>
                  </a:schemeClr>
                </a:solidFill>
                <a:latin typeface="+mn-lt"/>
                <a:ea typeface="+mn-ea"/>
                <a:cs typeface="+mn-cs"/>
              </a:defRPr>
            </a:lvl1pPr>
            <a:lvl2pPr>
              <a:defRPr sz="1800"/>
            </a:lvl2pPr>
            <a:lvl3pPr>
              <a:defRPr sz="1800"/>
            </a:lvl3pPr>
            <a:lvl4pPr>
              <a:defRPr sz="1800"/>
            </a:lvl4pPr>
            <a:lvl5pPr>
              <a:defRPr sz="1800"/>
            </a:lvl5pPr>
          </a:lstStyle>
          <a:p>
            <a:pPr marL="180000" lvl="0" indent="-180000" algn="l" defTabSz="914400" rtl="0" eaLnBrk="1" latinLnBrk="0" hangingPunct="1">
              <a:lnSpc>
                <a:spcPct val="90000"/>
              </a:lnSpc>
              <a:spcBef>
                <a:spcPts val="600"/>
              </a:spcBef>
              <a:buClr>
                <a:schemeClr val="bg2"/>
              </a:buClr>
              <a:buFont typeface="Arial" panose="020B0604020202020204" pitchFamily="34" charset="0"/>
              <a:buChar char="•"/>
            </a:pPr>
            <a:r>
              <a:rPr lang="en-US" noProof="0"/>
              <a:t>Edit master text styles</a:t>
            </a:r>
          </a:p>
        </p:txBody>
      </p:sp>
      <p:pic>
        <p:nvPicPr>
          <p:cNvPr id="9" name="Graphic 8">
            <a:extLst>
              <a:ext uri="{FF2B5EF4-FFF2-40B4-BE49-F238E27FC236}">
                <a16:creationId xmlns:a16="http://schemas.microsoft.com/office/drawing/2014/main" xmlns="" id="{D3F5050C-5FCE-4873-9B10-9668F66C2788}"/>
              </a:ext>
            </a:extLst>
          </p:cNvPr>
          <p:cNvPicPr>
            <a:picLocks/>
          </p:cNvPicPr>
          <p:nvPr userDrawn="1"/>
        </p:nvPicPr>
        <p:blipFill>
          <a:blip r:embed="rId2">
            <a:extLst>
              <a:ext uri="{96DAC541-7B7A-43D3-8B79-37D633B846F1}">
                <asvg:svgBlip xmlns:asvg="http://schemas.microsoft.com/office/drawing/2016/SVG/main" xmlns="" r:embed="rId3"/>
              </a:ext>
            </a:extLst>
          </a:blip>
          <a:stretch>
            <a:fillRect/>
          </a:stretch>
        </p:blipFill>
        <p:spPr>
          <a:xfrm>
            <a:off x="4728000" y="1583062"/>
            <a:ext cx="2736000" cy="133200"/>
          </a:xfrm>
          <a:prstGeom prst="rect">
            <a:avLst/>
          </a:prstGeom>
        </p:spPr>
      </p:pic>
    </p:spTree>
    <p:extLst>
      <p:ext uri="{BB962C8B-B14F-4D97-AF65-F5344CB8AC3E}">
        <p14:creationId xmlns:p14="http://schemas.microsoft.com/office/powerpoint/2010/main" val="2108027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Layout">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xmlns="" id="{93CAE97F-7AA1-7243-A2C2-945FB7C81FFE}"/>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EAC4B419-8728-4000-B6EF-1ECF88F80B8B}"/>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xmlns=""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noProof="0"/>
              <a:t>Timeline</a:t>
            </a:r>
          </a:p>
        </p:txBody>
      </p:sp>
      <p:sp>
        <p:nvSpPr>
          <p:cNvPr id="3" name="Date Placeholder 2">
            <a:extLst>
              <a:ext uri="{FF2B5EF4-FFF2-40B4-BE49-F238E27FC236}">
                <a16:creationId xmlns:a16="http://schemas.microsoft.com/office/drawing/2014/main" xmlns="" id="{B516B06F-92DB-40BB-B026-E443732F67C8}"/>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11FF27C1-06BD-4F55-BB58-DC1D0892188F}"/>
              </a:ext>
            </a:extLst>
          </p:cNvPr>
          <p:cNvSpPr>
            <a:spLocks noGrp="1"/>
          </p:cNvSpPr>
          <p:nvPr>
            <p:ph type="ftr" sz="quarter" idx="11"/>
          </p:nvPr>
        </p:nvSpPr>
        <p:spPr/>
        <p:txBody>
          <a:bodyPr/>
          <a:lstStyle/>
          <a:p>
            <a:r>
              <a:rPr lang="en-US" noProof="0" dirty="0"/>
              <a:t>ADD A FOOTER</a:t>
            </a:r>
          </a:p>
        </p:txBody>
      </p:sp>
      <p:sp>
        <p:nvSpPr>
          <p:cNvPr id="18" name="Text Placeholder 17">
            <a:extLst>
              <a:ext uri="{FF2B5EF4-FFF2-40B4-BE49-F238E27FC236}">
                <a16:creationId xmlns:a16="http://schemas.microsoft.com/office/drawing/2014/main" xmlns="" id="{4F134C5C-60EE-4E07-8A4F-120C1B5AA0AF}"/>
              </a:ext>
            </a:extLst>
          </p:cNvPr>
          <p:cNvSpPr>
            <a:spLocks noGrp="1"/>
          </p:cNvSpPr>
          <p:nvPr>
            <p:ph type="body" sz="quarter" idx="13" hasCustomPrompt="1"/>
          </p:nvPr>
        </p:nvSpPr>
        <p:spPr>
          <a:xfrm>
            <a:off x="838200" y="1874838"/>
            <a:ext cx="10515600" cy="904875"/>
          </a:xfrm>
        </p:spPr>
        <p:txBody>
          <a:bodyPr>
            <a:normAutofit/>
          </a:bodyPr>
          <a:lstStyle>
            <a:lvl1pPr marL="0" indent="0" algn="ctr">
              <a:buNone/>
              <a:defRPr sz="1800"/>
            </a:lvl1pPr>
            <a:lvl2pPr>
              <a:defRPr sz="1800"/>
            </a:lvl2pPr>
            <a:lvl3pPr>
              <a:defRPr sz="1800"/>
            </a:lvl3pPr>
            <a:lvl4pPr>
              <a:defRPr sz="1800"/>
            </a:lvl4pPr>
            <a:lvl5pPr>
              <a:defRPr sz="1800"/>
            </a:lvl5pPr>
          </a:lstStyle>
          <a:p>
            <a:pPr lvl="0"/>
            <a:r>
              <a:rPr lang="en-US" noProof="0"/>
              <a:t>EDIT MASTER TEXT STYLES</a:t>
            </a:r>
          </a:p>
        </p:txBody>
      </p:sp>
      <p:pic>
        <p:nvPicPr>
          <p:cNvPr id="8" name="Graphic 7">
            <a:extLst>
              <a:ext uri="{FF2B5EF4-FFF2-40B4-BE49-F238E27FC236}">
                <a16:creationId xmlns:a16="http://schemas.microsoft.com/office/drawing/2014/main" xmlns="" id="{4E7124FD-A9E6-49DA-B2D3-4C868E3C90AD}"/>
              </a:ext>
            </a:extLst>
          </p:cNvPr>
          <p:cNvPicPr>
            <a:picLocks/>
          </p:cNvPicPr>
          <p:nvPr userDrawn="1"/>
        </p:nvPicPr>
        <p:blipFill>
          <a:blip r:embed="rId2">
            <a:extLst>
              <a:ext uri="{96DAC541-7B7A-43D3-8B79-37D633B846F1}">
                <asvg:svgBlip xmlns:asvg="http://schemas.microsoft.com/office/drawing/2016/SVG/main" xmlns="" r:embed="rId3"/>
              </a:ext>
            </a:extLst>
          </a:blip>
          <a:stretch>
            <a:fillRect/>
          </a:stretch>
        </p:blipFill>
        <p:spPr>
          <a:xfrm>
            <a:off x="4728000" y="1583062"/>
            <a:ext cx="2736000" cy="133200"/>
          </a:xfrm>
          <a:prstGeom prst="rect">
            <a:avLst/>
          </a:prstGeom>
        </p:spPr>
      </p:pic>
      <p:cxnSp>
        <p:nvCxnSpPr>
          <p:cNvPr id="9" name="Straight Connector 8">
            <a:extLst>
              <a:ext uri="{FF2B5EF4-FFF2-40B4-BE49-F238E27FC236}">
                <a16:creationId xmlns:a16="http://schemas.microsoft.com/office/drawing/2014/main" xmlns="" id="{0128AD04-D032-4ED8-B747-79E215221BC3}"/>
              </a:ext>
            </a:extLst>
          </p:cNvPr>
          <p:cNvCxnSpPr/>
          <p:nvPr userDrawn="1"/>
        </p:nvCxnSpPr>
        <p:spPr>
          <a:xfrm>
            <a:off x="1003193" y="3429000"/>
            <a:ext cx="10735056"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xmlns="" id="{7CADBD86-8962-4775-A03E-4D2D3F35D72C}"/>
              </a:ext>
            </a:extLst>
          </p:cNvPr>
          <p:cNvSpPr/>
          <p:nvPr userDrawn="1"/>
        </p:nvSpPr>
        <p:spPr>
          <a:xfrm>
            <a:off x="1003193" y="3346704"/>
            <a:ext cx="164592" cy="164592"/>
          </a:xfrm>
          <a:prstGeom prst="ellipse">
            <a:avLst/>
          </a:prstGeom>
          <a:solidFill>
            <a:schemeClr val="bg2"/>
          </a:solidFill>
          <a:ln w="12700" cap="flat">
            <a:noFill/>
            <a:prstDash val="solid"/>
            <a:miter/>
          </a:ln>
        </p:spPr>
        <p:txBody>
          <a:bodyPr rtlCol="0" anchor="ctr"/>
          <a:lstStyle/>
          <a:p>
            <a:pPr algn="l"/>
            <a:endParaRPr lang="en-US" noProof="0" dirty="0"/>
          </a:p>
        </p:txBody>
      </p:sp>
      <p:sp>
        <p:nvSpPr>
          <p:cNvPr id="13" name="Oval 12">
            <a:extLst>
              <a:ext uri="{FF2B5EF4-FFF2-40B4-BE49-F238E27FC236}">
                <a16:creationId xmlns:a16="http://schemas.microsoft.com/office/drawing/2014/main" xmlns="" id="{325884FD-7D59-4699-84D1-14B6900E99F4}"/>
              </a:ext>
            </a:extLst>
          </p:cNvPr>
          <p:cNvSpPr/>
          <p:nvPr userDrawn="1"/>
        </p:nvSpPr>
        <p:spPr>
          <a:xfrm>
            <a:off x="6048611" y="3346704"/>
            <a:ext cx="164592" cy="164592"/>
          </a:xfrm>
          <a:prstGeom prst="ellipse">
            <a:avLst/>
          </a:prstGeom>
          <a:solidFill>
            <a:schemeClr val="bg2"/>
          </a:solidFill>
          <a:ln w="12700" cap="flat">
            <a:noFill/>
            <a:prstDash val="solid"/>
            <a:miter/>
          </a:ln>
        </p:spPr>
        <p:txBody>
          <a:bodyPr rtlCol="0" anchor="ctr"/>
          <a:lstStyle/>
          <a:p>
            <a:pPr algn="l"/>
            <a:endParaRPr lang="en-US" noProof="0" dirty="0"/>
          </a:p>
        </p:txBody>
      </p:sp>
      <p:sp>
        <p:nvSpPr>
          <p:cNvPr id="16" name="Oval 15">
            <a:extLst>
              <a:ext uri="{FF2B5EF4-FFF2-40B4-BE49-F238E27FC236}">
                <a16:creationId xmlns:a16="http://schemas.microsoft.com/office/drawing/2014/main" xmlns="" id="{F6A6A55C-2C42-4004-8120-A8A22C86DD6F}"/>
              </a:ext>
            </a:extLst>
          </p:cNvPr>
          <p:cNvSpPr/>
          <p:nvPr userDrawn="1"/>
        </p:nvSpPr>
        <p:spPr>
          <a:xfrm>
            <a:off x="9412224" y="3346704"/>
            <a:ext cx="164592" cy="164592"/>
          </a:xfrm>
          <a:prstGeom prst="ellipse">
            <a:avLst/>
          </a:prstGeom>
          <a:solidFill>
            <a:schemeClr val="bg2"/>
          </a:solidFill>
          <a:ln w="12700" cap="flat">
            <a:noFill/>
            <a:prstDash val="solid"/>
            <a:miter/>
          </a:ln>
        </p:spPr>
        <p:txBody>
          <a:bodyPr rtlCol="0" anchor="ctr"/>
          <a:lstStyle/>
          <a:p>
            <a:pPr algn="l"/>
            <a:endParaRPr lang="en-US" noProof="0" dirty="0"/>
          </a:p>
        </p:txBody>
      </p:sp>
      <p:sp>
        <p:nvSpPr>
          <p:cNvPr id="17" name="Oval 16">
            <a:extLst>
              <a:ext uri="{FF2B5EF4-FFF2-40B4-BE49-F238E27FC236}">
                <a16:creationId xmlns:a16="http://schemas.microsoft.com/office/drawing/2014/main" xmlns="" id="{213A8FD8-4E6D-4DB1-8DA5-82151D87BDFF}"/>
              </a:ext>
            </a:extLst>
          </p:cNvPr>
          <p:cNvSpPr/>
          <p:nvPr userDrawn="1"/>
        </p:nvSpPr>
        <p:spPr>
          <a:xfrm>
            <a:off x="2684999" y="3346704"/>
            <a:ext cx="164592" cy="164592"/>
          </a:xfrm>
          <a:prstGeom prst="ellipse">
            <a:avLst/>
          </a:prstGeom>
          <a:solidFill>
            <a:schemeClr val="bg2"/>
          </a:solidFill>
          <a:ln w="12700" cap="flat">
            <a:noFill/>
            <a:prstDash val="solid"/>
            <a:miter/>
          </a:ln>
        </p:spPr>
        <p:txBody>
          <a:bodyPr rtlCol="0" anchor="ctr"/>
          <a:lstStyle/>
          <a:p>
            <a:pPr algn="l"/>
            <a:endParaRPr lang="en-US" noProof="0" dirty="0"/>
          </a:p>
        </p:txBody>
      </p:sp>
      <p:sp>
        <p:nvSpPr>
          <p:cNvPr id="19" name="Oval 18">
            <a:extLst>
              <a:ext uri="{FF2B5EF4-FFF2-40B4-BE49-F238E27FC236}">
                <a16:creationId xmlns:a16="http://schemas.microsoft.com/office/drawing/2014/main" xmlns="" id="{71E5BFBE-FB31-40FB-971E-8340FDBDE99A}"/>
              </a:ext>
            </a:extLst>
          </p:cNvPr>
          <p:cNvSpPr/>
          <p:nvPr userDrawn="1"/>
        </p:nvSpPr>
        <p:spPr>
          <a:xfrm>
            <a:off x="4366805" y="3346704"/>
            <a:ext cx="164592" cy="164592"/>
          </a:xfrm>
          <a:prstGeom prst="ellipse">
            <a:avLst/>
          </a:prstGeom>
          <a:solidFill>
            <a:schemeClr val="bg2"/>
          </a:solidFill>
          <a:ln w="12700" cap="flat">
            <a:noFill/>
            <a:prstDash val="solid"/>
            <a:miter/>
          </a:ln>
        </p:spPr>
        <p:txBody>
          <a:bodyPr rtlCol="0" anchor="ctr"/>
          <a:lstStyle/>
          <a:p>
            <a:pPr algn="l"/>
            <a:endParaRPr lang="en-US" noProof="0" dirty="0"/>
          </a:p>
        </p:txBody>
      </p:sp>
      <p:sp>
        <p:nvSpPr>
          <p:cNvPr id="20" name="Oval 19">
            <a:extLst>
              <a:ext uri="{FF2B5EF4-FFF2-40B4-BE49-F238E27FC236}">
                <a16:creationId xmlns:a16="http://schemas.microsoft.com/office/drawing/2014/main" xmlns="" id="{99956DA3-E64C-494F-8908-AC1D9418DC10}"/>
              </a:ext>
            </a:extLst>
          </p:cNvPr>
          <p:cNvSpPr/>
          <p:nvPr userDrawn="1"/>
        </p:nvSpPr>
        <p:spPr>
          <a:xfrm>
            <a:off x="7730417" y="3346704"/>
            <a:ext cx="164592" cy="164592"/>
          </a:xfrm>
          <a:prstGeom prst="ellipse">
            <a:avLst/>
          </a:prstGeom>
          <a:solidFill>
            <a:schemeClr val="bg2"/>
          </a:solidFill>
          <a:ln w="12700" cap="flat">
            <a:noFill/>
            <a:prstDash val="solid"/>
            <a:miter/>
          </a:ln>
        </p:spPr>
        <p:txBody>
          <a:bodyPr rtlCol="0" anchor="ctr"/>
          <a:lstStyle/>
          <a:p>
            <a:pPr algn="l"/>
            <a:endParaRPr lang="en-US" noProof="0" dirty="0"/>
          </a:p>
        </p:txBody>
      </p:sp>
      <p:sp>
        <p:nvSpPr>
          <p:cNvPr id="14" name="Text Placeholder 13">
            <a:extLst>
              <a:ext uri="{FF2B5EF4-FFF2-40B4-BE49-F238E27FC236}">
                <a16:creationId xmlns:a16="http://schemas.microsoft.com/office/drawing/2014/main" xmlns="" id="{F925B8D3-7699-4838-BB92-099F0752EF4D}"/>
              </a:ext>
            </a:extLst>
          </p:cNvPr>
          <p:cNvSpPr>
            <a:spLocks noGrp="1"/>
          </p:cNvSpPr>
          <p:nvPr>
            <p:ph type="body" sz="quarter" idx="14" hasCustomPrompt="1"/>
          </p:nvPr>
        </p:nvSpPr>
        <p:spPr>
          <a:xfrm>
            <a:off x="1006251" y="2809757"/>
            <a:ext cx="1171388" cy="484441"/>
          </a:xfrm>
        </p:spPr>
        <p:txBody>
          <a:bodyPr>
            <a:noAutofit/>
          </a:bodyPr>
          <a:lstStyle>
            <a:lvl1pPr marL="0" indent="0">
              <a:buNone/>
              <a:defRPr sz="3500">
                <a:latin typeface="+mj-lt"/>
              </a:defRPr>
            </a:lvl1pPr>
          </a:lstStyle>
          <a:p>
            <a:pPr lvl="0"/>
            <a:r>
              <a:rPr lang="en-US" noProof="0"/>
              <a:t>Year</a:t>
            </a:r>
          </a:p>
        </p:txBody>
      </p:sp>
      <p:sp>
        <p:nvSpPr>
          <p:cNvPr id="21" name="Text Placeholder 13">
            <a:extLst>
              <a:ext uri="{FF2B5EF4-FFF2-40B4-BE49-F238E27FC236}">
                <a16:creationId xmlns:a16="http://schemas.microsoft.com/office/drawing/2014/main" xmlns="" id="{F0ED1E4A-D0B2-44B6-AE21-6DC45B20C67E}"/>
              </a:ext>
            </a:extLst>
          </p:cNvPr>
          <p:cNvSpPr>
            <a:spLocks noGrp="1"/>
          </p:cNvSpPr>
          <p:nvPr>
            <p:ph type="body" sz="quarter" idx="15" hasCustomPrompt="1"/>
          </p:nvPr>
        </p:nvSpPr>
        <p:spPr>
          <a:xfrm>
            <a:off x="956944"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noProof="0"/>
              <a:t>Edit Master text styles</a:t>
            </a:r>
          </a:p>
        </p:txBody>
      </p:sp>
      <p:sp>
        <p:nvSpPr>
          <p:cNvPr id="23" name="Text Placeholder 13">
            <a:extLst>
              <a:ext uri="{FF2B5EF4-FFF2-40B4-BE49-F238E27FC236}">
                <a16:creationId xmlns:a16="http://schemas.microsoft.com/office/drawing/2014/main" xmlns="" id="{4648B297-D9C8-4F98-BBDB-5A2891F9499E}"/>
              </a:ext>
            </a:extLst>
          </p:cNvPr>
          <p:cNvSpPr>
            <a:spLocks noGrp="1"/>
          </p:cNvSpPr>
          <p:nvPr>
            <p:ph type="body" sz="quarter" idx="16" hasCustomPrompt="1"/>
          </p:nvPr>
        </p:nvSpPr>
        <p:spPr>
          <a:xfrm>
            <a:off x="2688286" y="2809757"/>
            <a:ext cx="1171388" cy="484441"/>
          </a:xfrm>
        </p:spPr>
        <p:txBody>
          <a:bodyPr>
            <a:noAutofit/>
          </a:bodyPr>
          <a:lstStyle>
            <a:lvl1pPr marL="0" indent="0">
              <a:buNone/>
              <a:defRPr sz="3500">
                <a:latin typeface="+mj-lt"/>
              </a:defRPr>
            </a:lvl1pPr>
          </a:lstStyle>
          <a:p>
            <a:pPr lvl="0"/>
            <a:r>
              <a:rPr lang="en-US" noProof="0"/>
              <a:t>Year</a:t>
            </a:r>
          </a:p>
        </p:txBody>
      </p:sp>
      <p:sp>
        <p:nvSpPr>
          <p:cNvPr id="24" name="Text Placeholder 13">
            <a:extLst>
              <a:ext uri="{FF2B5EF4-FFF2-40B4-BE49-F238E27FC236}">
                <a16:creationId xmlns:a16="http://schemas.microsoft.com/office/drawing/2014/main" xmlns="" id="{C5B52EBA-EDDF-4C7B-A681-393B771D3437}"/>
              </a:ext>
            </a:extLst>
          </p:cNvPr>
          <p:cNvSpPr>
            <a:spLocks noGrp="1"/>
          </p:cNvSpPr>
          <p:nvPr>
            <p:ph type="body" sz="quarter" idx="17" hasCustomPrompt="1"/>
          </p:nvPr>
        </p:nvSpPr>
        <p:spPr>
          <a:xfrm>
            <a:off x="2638979"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noProof="0"/>
              <a:t>Edit Master text styles</a:t>
            </a:r>
          </a:p>
        </p:txBody>
      </p:sp>
      <p:sp>
        <p:nvSpPr>
          <p:cNvPr id="25" name="Text Placeholder 13">
            <a:extLst>
              <a:ext uri="{FF2B5EF4-FFF2-40B4-BE49-F238E27FC236}">
                <a16:creationId xmlns:a16="http://schemas.microsoft.com/office/drawing/2014/main" xmlns="" id="{97BC10B9-E990-4199-8B1A-8B69D6F40D81}"/>
              </a:ext>
            </a:extLst>
          </p:cNvPr>
          <p:cNvSpPr>
            <a:spLocks noGrp="1"/>
          </p:cNvSpPr>
          <p:nvPr>
            <p:ph type="body" sz="quarter" idx="18" hasCustomPrompt="1"/>
          </p:nvPr>
        </p:nvSpPr>
        <p:spPr>
          <a:xfrm>
            <a:off x="4370321" y="2809757"/>
            <a:ext cx="1171388" cy="484441"/>
          </a:xfrm>
        </p:spPr>
        <p:txBody>
          <a:bodyPr>
            <a:noAutofit/>
          </a:bodyPr>
          <a:lstStyle>
            <a:lvl1pPr marL="0" indent="0">
              <a:buNone/>
              <a:defRPr sz="3500">
                <a:latin typeface="+mj-lt"/>
              </a:defRPr>
            </a:lvl1pPr>
          </a:lstStyle>
          <a:p>
            <a:pPr lvl="0"/>
            <a:r>
              <a:rPr lang="en-US" noProof="0"/>
              <a:t>Year</a:t>
            </a:r>
          </a:p>
        </p:txBody>
      </p:sp>
      <p:sp>
        <p:nvSpPr>
          <p:cNvPr id="26" name="Text Placeholder 13">
            <a:extLst>
              <a:ext uri="{FF2B5EF4-FFF2-40B4-BE49-F238E27FC236}">
                <a16:creationId xmlns:a16="http://schemas.microsoft.com/office/drawing/2014/main" xmlns="" id="{5876A64D-FA56-4565-8EBF-B9D51A8B20DC}"/>
              </a:ext>
            </a:extLst>
          </p:cNvPr>
          <p:cNvSpPr>
            <a:spLocks noGrp="1"/>
          </p:cNvSpPr>
          <p:nvPr>
            <p:ph type="body" sz="quarter" idx="19" hasCustomPrompt="1"/>
          </p:nvPr>
        </p:nvSpPr>
        <p:spPr>
          <a:xfrm>
            <a:off x="4321014"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noProof="0"/>
              <a:t>Edit Master text styles</a:t>
            </a:r>
          </a:p>
        </p:txBody>
      </p:sp>
      <p:sp>
        <p:nvSpPr>
          <p:cNvPr id="27" name="Text Placeholder 13">
            <a:extLst>
              <a:ext uri="{FF2B5EF4-FFF2-40B4-BE49-F238E27FC236}">
                <a16:creationId xmlns:a16="http://schemas.microsoft.com/office/drawing/2014/main" xmlns="" id="{CA843817-8244-446A-9618-257B5329B463}"/>
              </a:ext>
            </a:extLst>
          </p:cNvPr>
          <p:cNvSpPr>
            <a:spLocks noGrp="1"/>
          </p:cNvSpPr>
          <p:nvPr>
            <p:ph type="body" sz="quarter" idx="20" hasCustomPrompt="1"/>
          </p:nvPr>
        </p:nvSpPr>
        <p:spPr>
          <a:xfrm>
            <a:off x="6052356" y="2809757"/>
            <a:ext cx="1171388" cy="484441"/>
          </a:xfrm>
        </p:spPr>
        <p:txBody>
          <a:bodyPr>
            <a:noAutofit/>
          </a:bodyPr>
          <a:lstStyle>
            <a:lvl1pPr marL="0" indent="0">
              <a:buNone/>
              <a:defRPr sz="3500">
                <a:latin typeface="+mj-lt"/>
              </a:defRPr>
            </a:lvl1pPr>
          </a:lstStyle>
          <a:p>
            <a:pPr lvl="0"/>
            <a:r>
              <a:rPr lang="en-US" noProof="0"/>
              <a:t>Year</a:t>
            </a:r>
          </a:p>
        </p:txBody>
      </p:sp>
      <p:sp>
        <p:nvSpPr>
          <p:cNvPr id="28" name="Text Placeholder 13">
            <a:extLst>
              <a:ext uri="{FF2B5EF4-FFF2-40B4-BE49-F238E27FC236}">
                <a16:creationId xmlns:a16="http://schemas.microsoft.com/office/drawing/2014/main" xmlns="" id="{86A6FE38-5036-4D35-93E4-07C5DEC4010D}"/>
              </a:ext>
            </a:extLst>
          </p:cNvPr>
          <p:cNvSpPr>
            <a:spLocks noGrp="1"/>
          </p:cNvSpPr>
          <p:nvPr>
            <p:ph type="body" sz="quarter" idx="21" hasCustomPrompt="1"/>
          </p:nvPr>
        </p:nvSpPr>
        <p:spPr>
          <a:xfrm>
            <a:off x="6003049"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noProof="0"/>
              <a:t>Edit Master text styles</a:t>
            </a:r>
          </a:p>
        </p:txBody>
      </p:sp>
      <p:sp>
        <p:nvSpPr>
          <p:cNvPr id="29" name="Text Placeholder 13">
            <a:extLst>
              <a:ext uri="{FF2B5EF4-FFF2-40B4-BE49-F238E27FC236}">
                <a16:creationId xmlns:a16="http://schemas.microsoft.com/office/drawing/2014/main" xmlns="" id="{1966E981-C557-4255-9DCC-162A429B5EE2}"/>
              </a:ext>
            </a:extLst>
          </p:cNvPr>
          <p:cNvSpPr>
            <a:spLocks noGrp="1"/>
          </p:cNvSpPr>
          <p:nvPr>
            <p:ph type="body" sz="quarter" idx="22" hasCustomPrompt="1"/>
          </p:nvPr>
        </p:nvSpPr>
        <p:spPr>
          <a:xfrm>
            <a:off x="7734391" y="2809757"/>
            <a:ext cx="1171388" cy="484441"/>
          </a:xfrm>
        </p:spPr>
        <p:txBody>
          <a:bodyPr>
            <a:noAutofit/>
          </a:bodyPr>
          <a:lstStyle>
            <a:lvl1pPr marL="0" indent="0">
              <a:buNone/>
              <a:defRPr sz="3500">
                <a:latin typeface="+mj-lt"/>
              </a:defRPr>
            </a:lvl1pPr>
          </a:lstStyle>
          <a:p>
            <a:pPr lvl="0"/>
            <a:r>
              <a:rPr lang="en-US" noProof="0"/>
              <a:t>Year</a:t>
            </a:r>
          </a:p>
        </p:txBody>
      </p:sp>
      <p:sp>
        <p:nvSpPr>
          <p:cNvPr id="30" name="Text Placeholder 13">
            <a:extLst>
              <a:ext uri="{FF2B5EF4-FFF2-40B4-BE49-F238E27FC236}">
                <a16:creationId xmlns:a16="http://schemas.microsoft.com/office/drawing/2014/main" xmlns="" id="{C386D796-CB69-4D7D-9C52-C41187CC88DB}"/>
              </a:ext>
            </a:extLst>
          </p:cNvPr>
          <p:cNvSpPr>
            <a:spLocks noGrp="1"/>
          </p:cNvSpPr>
          <p:nvPr>
            <p:ph type="body" sz="quarter" idx="23" hasCustomPrompt="1"/>
          </p:nvPr>
        </p:nvSpPr>
        <p:spPr>
          <a:xfrm>
            <a:off x="7685084"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noProof="0"/>
              <a:t>Edit Master text styles</a:t>
            </a:r>
          </a:p>
        </p:txBody>
      </p:sp>
      <p:sp>
        <p:nvSpPr>
          <p:cNvPr id="31" name="Text Placeholder 13">
            <a:extLst>
              <a:ext uri="{FF2B5EF4-FFF2-40B4-BE49-F238E27FC236}">
                <a16:creationId xmlns:a16="http://schemas.microsoft.com/office/drawing/2014/main" xmlns="" id="{24441BBA-89B7-4AE6-91F6-04DB373B54F3}"/>
              </a:ext>
            </a:extLst>
          </p:cNvPr>
          <p:cNvSpPr>
            <a:spLocks noGrp="1"/>
          </p:cNvSpPr>
          <p:nvPr>
            <p:ph type="body" sz="quarter" idx="24" hasCustomPrompt="1"/>
          </p:nvPr>
        </p:nvSpPr>
        <p:spPr>
          <a:xfrm>
            <a:off x="9416424" y="2809757"/>
            <a:ext cx="1171388" cy="484441"/>
          </a:xfrm>
        </p:spPr>
        <p:txBody>
          <a:bodyPr>
            <a:noAutofit/>
          </a:bodyPr>
          <a:lstStyle>
            <a:lvl1pPr marL="0" indent="0">
              <a:buNone/>
              <a:defRPr sz="3500">
                <a:latin typeface="+mj-lt"/>
              </a:defRPr>
            </a:lvl1pPr>
          </a:lstStyle>
          <a:p>
            <a:pPr lvl="0"/>
            <a:r>
              <a:rPr lang="en-US" noProof="0"/>
              <a:t>Year</a:t>
            </a:r>
          </a:p>
        </p:txBody>
      </p:sp>
      <p:sp>
        <p:nvSpPr>
          <p:cNvPr id="32" name="Text Placeholder 13">
            <a:extLst>
              <a:ext uri="{FF2B5EF4-FFF2-40B4-BE49-F238E27FC236}">
                <a16:creationId xmlns:a16="http://schemas.microsoft.com/office/drawing/2014/main" xmlns="" id="{B117E4C6-D10A-4738-8283-D63AB1B314D2}"/>
              </a:ext>
            </a:extLst>
          </p:cNvPr>
          <p:cNvSpPr>
            <a:spLocks noGrp="1"/>
          </p:cNvSpPr>
          <p:nvPr>
            <p:ph type="body" sz="quarter" idx="25" hasCustomPrompt="1"/>
          </p:nvPr>
        </p:nvSpPr>
        <p:spPr>
          <a:xfrm>
            <a:off x="9367117" y="3579013"/>
            <a:ext cx="1646588" cy="1907381"/>
          </a:xfrm>
        </p:spPr>
        <p:txBody>
          <a:bodyPr>
            <a:noAutofit/>
          </a:bodyPr>
          <a:lstStyle>
            <a:lvl1pPr marL="0" indent="0">
              <a:buNone/>
              <a:defRPr lang="ru-RU" sz="1600" kern="1200" dirty="0">
                <a:solidFill>
                  <a:schemeClr val="tx1">
                    <a:lumMod val="75000"/>
                    <a:lumOff val="25000"/>
                  </a:schemeClr>
                </a:solidFill>
                <a:latin typeface="+mn-lt"/>
                <a:ea typeface="+mn-ea"/>
                <a:cs typeface="+mn-cs"/>
              </a:defRPr>
            </a:lvl1pPr>
          </a:lstStyle>
          <a:p>
            <a:pPr lvl="0"/>
            <a:r>
              <a:rPr lang="en-US" noProof="0"/>
              <a:t>Edit Master text styles</a:t>
            </a:r>
          </a:p>
        </p:txBody>
      </p:sp>
    </p:spTree>
    <p:extLst>
      <p:ext uri="{BB962C8B-B14F-4D97-AF65-F5344CB8AC3E}">
        <p14:creationId xmlns:p14="http://schemas.microsoft.com/office/powerpoint/2010/main" val="1679942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s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1DAC5403-E1D0-4032-A9FE-410B2982643C}"/>
              </a:ext>
            </a:extLst>
          </p:cNvPr>
          <p:cNvSpPr/>
          <p:nvPr userDrawn="1"/>
        </p:nvSpPr>
        <p:spPr>
          <a:xfrm>
            <a:off x="0" y="0"/>
            <a:ext cx="12192000" cy="6858000"/>
          </a:xfrm>
          <a:prstGeom prst="rect">
            <a:avLst/>
          </a:prstGeom>
          <a:blipFill>
            <a:blip r:embed="rId2"/>
            <a:srcRect/>
            <a:stretch>
              <a:fillRect t="-6775" b="-5725"/>
            </a:stretch>
          </a:blipFill>
          <a:ln w="12700" cap="flat">
            <a:noFill/>
            <a:prstDash val="solid"/>
            <a:miter/>
          </a:ln>
        </p:spPr>
        <p:txBody>
          <a:bodyPr rtlCol="0" anchor="ctr"/>
          <a:lstStyle/>
          <a:p>
            <a:pPr algn="l"/>
            <a:endParaRPr lang="en-US" noProof="0" dirty="0"/>
          </a:p>
        </p:txBody>
      </p:sp>
      <p:sp>
        <p:nvSpPr>
          <p:cNvPr id="17" name="Rectangle 16">
            <a:extLst>
              <a:ext uri="{FF2B5EF4-FFF2-40B4-BE49-F238E27FC236}">
                <a16:creationId xmlns:a16="http://schemas.microsoft.com/office/drawing/2014/main" xmlns="" id="{08C75CBB-4E7D-408E-AF76-442117F41B42}"/>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a:endParaRPr lang="en-US" noProof="0" dirty="0"/>
          </a:p>
        </p:txBody>
      </p:sp>
      <p:sp>
        <p:nvSpPr>
          <p:cNvPr id="21" name="Text Placeholder 26">
            <a:extLst>
              <a:ext uri="{FF2B5EF4-FFF2-40B4-BE49-F238E27FC236}">
                <a16:creationId xmlns:a16="http://schemas.microsoft.com/office/drawing/2014/main" xmlns="" id="{E013E669-E15F-4096-81CC-6637C4A9F9E7}"/>
              </a:ext>
            </a:extLst>
          </p:cNvPr>
          <p:cNvSpPr>
            <a:spLocks noGrp="1"/>
          </p:cNvSpPr>
          <p:nvPr>
            <p:ph type="body" sz="quarter" idx="21" hasCustomPrompt="1"/>
          </p:nvPr>
        </p:nvSpPr>
        <p:spPr>
          <a:xfrm>
            <a:off x="3912235" y="4447556"/>
            <a:ext cx="4367531"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678-555-0128</a:t>
            </a:r>
          </a:p>
        </p:txBody>
      </p:sp>
      <p:sp>
        <p:nvSpPr>
          <p:cNvPr id="2" name="Title 1">
            <a:extLst>
              <a:ext uri="{FF2B5EF4-FFF2-40B4-BE49-F238E27FC236}">
                <a16:creationId xmlns:a16="http://schemas.microsoft.com/office/drawing/2014/main" xmlns="" id="{199AD403-A15F-4A2F-B050-AB874136E732}"/>
              </a:ext>
            </a:extLst>
          </p:cNvPr>
          <p:cNvSpPr>
            <a:spLocks noGrp="1"/>
          </p:cNvSpPr>
          <p:nvPr>
            <p:ph type="title" hasCustomPrompt="1"/>
          </p:nvPr>
        </p:nvSpPr>
        <p:spPr>
          <a:xfrm>
            <a:off x="1037021" y="1663690"/>
            <a:ext cx="10117959" cy="1517356"/>
          </a:xfrm>
        </p:spPr>
        <p:txBody>
          <a:bodyPr>
            <a:noAutofit/>
          </a:bodyPr>
          <a:lstStyle>
            <a:lvl1pPr algn="ctr">
              <a:defRPr sz="10000" b="0">
                <a:solidFill>
                  <a:schemeClr val="bg1"/>
                </a:solidFill>
              </a:defRPr>
            </a:lvl1pPr>
          </a:lstStyle>
          <a:p>
            <a:r>
              <a:rPr lang="en-US" noProof="0"/>
              <a:t>Thank You!</a:t>
            </a:r>
          </a:p>
        </p:txBody>
      </p:sp>
      <p:sp>
        <p:nvSpPr>
          <p:cNvPr id="23" name="Text Placeholder 26">
            <a:extLst>
              <a:ext uri="{FF2B5EF4-FFF2-40B4-BE49-F238E27FC236}">
                <a16:creationId xmlns:a16="http://schemas.microsoft.com/office/drawing/2014/main" xmlns="" id="{5BB088E3-63C1-423F-A939-150B8E1F87A7}"/>
              </a:ext>
            </a:extLst>
          </p:cNvPr>
          <p:cNvSpPr>
            <a:spLocks noGrp="1"/>
          </p:cNvSpPr>
          <p:nvPr>
            <p:ph type="body" sz="quarter" idx="20" hasCustomPrompt="1"/>
          </p:nvPr>
        </p:nvSpPr>
        <p:spPr>
          <a:xfrm>
            <a:off x="3912235" y="4152286"/>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Phone</a:t>
            </a:r>
          </a:p>
        </p:txBody>
      </p:sp>
      <p:sp>
        <p:nvSpPr>
          <p:cNvPr id="36" name="Text Placeholder 14">
            <a:extLst>
              <a:ext uri="{FF2B5EF4-FFF2-40B4-BE49-F238E27FC236}">
                <a16:creationId xmlns:a16="http://schemas.microsoft.com/office/drawing/2014/main" xmlns="" id="{2A3D73F7-77EC-4576-B541-20C032F462DC}"/>
              </a:ext>
            </a:extLst>
          </p:cNvPr>
          <p:cNvSpPr>
            <a:spLocks noGrp="1"/>
          </p:cNvSpPr>
          <p:nvPr userDrawn="1">
            <p:ph type="body" sz="quarter" idx="13" hasCustomPrompt="1"/>
          </p:nvPr>
        </p:nvSpPr>
        <p:spPr>
          <a:xfrm>
            <a:off x="1050857" y="3264670"/>
            <a:ext cx="10090287" cy="606659"/>
          </a:xfrm>
        </p:spPr>
        <p:txBody>
          <a:bodyPr>
            <a:noAutofit/>
          </a:bodyPr>
          <a:lstStyle>
            <a:lvl1pPr marL="0" indent="0" algn="ctr">
              <a:buNone/>
              <a:defRPr sz="3000" b="0" i="0">
                <a:solidFill>
                  <a:schemeClr val="bg2"/>
                </a:solidFill>
              </a:defRPr>
            </a:lvl1pPr>
          </a:lstStyle>
          <a:p>
            <a:pPr lvl="0"/>
            <a:r>
              <a:rPr lang="en-US" noProof="0"/>
              <a:t>ALEXANDER MARTENSSON</a:t>
            </a:r>
          </a:p>
        </p:txBody>
      </p:sp>
      <p:sp>
        <p:nvSpPr>
          <p:cNvPr id="15" name="Rectangle 14">
            <a:extLst>
              <a:ext uri="{FF2B5EF4-FFF2-40B4-BE49-F238E27FC236}">
                <a16:creationId xmlns:a16="http://schemas.microsoft.com/office/drawing/2014/main" xmlns=""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16" name="Rectangle 15">
            <a:extLst>
              <a:ext uri="{FF2B5EF4-FFF2-40B4-BE49-F238E27FC236}">
                <a16:creationId xmlns:a16="http://schemas.microsoft.com/office/drawing/2014/main" xmlns=""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cxnSp>
        <p:nvCxnSpPr>
          <p:cNvPr id="6" name="Straight Connector 5">
            <a:extLst>
              <a:ext uri="{FF2B5EF4-FFF2-40B4-BE49-F238E27FC236}">
                <a16:creationId xmlns:a16="http://schemas.microsoft.com/office/drawing/2014/main" xmlns="" id="{2B62C84D-B809-41CE-8FCD-935E2343985F}"/>
              </a:ext>
            </a:extLst>
          </p:cNvPr>
          <p:cNvCxnSpPr/>
          <p:nvPr userDrawn="1"/>
        </p:nvCxnSpPr>
        <p:spPr>
          <a:xfrm>
            <a:off x="5711952" y="5004104"/>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xmlns="" id="{B0670BD7-5166-40F4-A6FC-B5B1D91577B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608400" y="2987075"/>
            <a:ext cx="4975200" cy="114227"/>
          </a:xfrm>
          <a:prstGeom prst="rect">
            <a:avLst/>
          </a:prstGeom>
        </p:spPr>
      </p:pic>
      <p:sp>
        <p:nvSpPr>
          <p:cNvPr id="12" name="Text Placeholder 26">
            <a:extLst>
              <a:ext uri="{FF2B5EF4-FFF2-40B4-BE49-F238E27FC236}">
                <a16:creationId xmlns:a16="http://schemas.microsoft.com/office/drawing/2014/main" xmlns="" id="{21AF3F24-9D59-456A-9130-8C4049C34FAB}"/>
              </a:ext>
            </a:extLst>
          </p:cNvPr>
          <p:cNvSpPr>
            <a:spLocks noGrp="1"/>
          </p:cNvSpPr>
          <p:nvPr>
            <p:ph type="body" sz="quarter" idx="22" hasCustomPrompt="1"/>
          </p:nvPr>
        </p:nvSpPr>
        <p:spPr>
          <a:xfrm>
            <a:off x="2895600" y="5423227"/>
            <a:ext cx="6400800"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MARTENSSON@EXAMPLE.COM</a:t>
            </a:r>
          </a:p>
        </p:txBody>
      </p:sp>
      <p:sp>
        <p:nvSpPr>
          <p:cNvPr id="14" name="Text Placeholder 26">
            <a:extLst>
              <a:ext uri="{FF2B5EF4-FFF2-40B4-BE49-F238E27FC236}">
                <a16:creationId xmlns:a16="http://schemas.microsoft.com/office/drawing/2014/main" xmlns="" id="{716B9C4F-E33C-4EA7-A4F7-A2137CFCF2FD}"/>
              </a:ext>
            </a:extLst>
          </p:cNvPr>
          <p:cNvSpPr>
            <a:spLocks noGrp="1"/>
          </p:cNvSpPr>
          <p:nvPr>
            <p:ph type="body" sz="quarter" idx="23" hasCustomPrompt="1"/>
          </p:nvPr>
        </p:nvSpPr>
        <p:spPr>
          <a:xfrm>
            <a:off x="3912235" y="5121518"/>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Email</a:t>
            </a:r>
          </a:p>
        </p:txBody>
      </p:sp>
    </p:spTree>
    <p:extLst>
      <p:ext uri="{BB962C8B-B14F-4D97-AF65-F5344CB8AC3E}">
        <p14:creationId xmlns:p14="http://schemas.microsoft.com/office/powerpoint/2010/main" val="2091879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hanks Layout">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xmlns="" id="{EDD611DF-9DFE-B043-8BAE-EE27852FDACD}"/>
              </a:ext>
            </a:extLst>
          </p:cNvPr>
          <p:cNvSpPr>
            <a:spLocks noGrp="1"/>
          </p:cNvSpPr>
          <p:nvPr>
            <p:ph type="pic" sz="quarter" idx="18"/>
          </p:nvPr>
        </p:nvSpPr>
        <p:spPr>
          <a:xfrm>
            <a:off x="0" y="0"/>
            <a:ext cx="12192000" cy="6858000"/>
          </a:xfrm>
        </p:spPr>
        <p:txBody>
          <a:bodyPr anchor="ctr" anchorCtr="0">
            <a:normAutofit/>
          </a:bodyPr>
          <a:lstStyle>
            <a:lvl1pPr marL="0" indent="0" algn="ctr">
              <a:buFont typeface="Arial" panose="020B0604020202020204" pitchFamily="34" charset="0"/>
              <a:buNone/>
              <a:defRPr sz="1400"/>
            </a:lvl1pPr>
          </a:lstStyle>
          <a:p>
            <a:r>
              <a:rPr lang="en-US" noProof="0"/>
              <a:t>Click icon to add picture</a:t>
            </a:r>
            <a:endParaRPr lang="en-US" noProof="0" dirty="0"/>
          </a:p>
        </p:txBody>
      </p:sp>
      <p:sp>
        <p:nvSpPr>
          <p:cNvPr id="21" name="Text Placeholder 26">
            <a:extLst>
              <a:ext uri="{FF2B5EF4-FFF2-40B4-BE49-F238E27FC236}">
                <a16:creationId xmlns:a16="http://schemas.microsoft.com/office/drawing/2014/main" xmlns="" id="{E013E669-E15F-4096-81CC-6637C4A9F9E7}"/>
              </a:ext>
            </a:extLst>
          </p:cNvPr>
          <p:cNvSpPr>
            <a:spLocks noGrp="1"/>
          </p:cNvSpPr>
          <p:nvPr>
            <p:ph type="body" sz="quarter" idx="21" hasCustomPrompt="1"/>
          </p:nvPr>
        </p:nvSpPr>
        <p:spPr>
          <a:xfrm>
            <a:off x="3912235" y="4447556"/>
            <a:ext cx="4367531"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678-555-0128</a:t>
            </a:r>
          </a:p>
        </p:txBody>
      </p:sp>
      <p:sp>
        <p:nvSpPr>
          <p:cNvPr id="2" name="Title 1">
            <a:extLst>
              <a:ext uri="{FF2B5EF4-FFF2-40B4-BE49-F238E27FC236}">
                <a16:creationId xmlns:a16="http://schemas.microsoft.com/office/drawing/2014/main" xmlns="" id="{199AD403-A15F-4A2F-B050-AB874136E732}"/>
              </a:ext>
            </a:extLst>
          </p:cNvPr>
          <p:cNvSpPr>
            <a:spLocks noGrp="1"/>
          </p:cNvSpPr>
          <p:nvPr>
            <p:ph type="title" hasCustomPrompt="1"/>
          </p:nvPr>
        </p:nvSpPr>
        <p:spPr>
          <a:xfrm>
            <a:off x="1037021" y="1663690"/>
            <a:ext cx="10117959" cy="1517356"/>
          </a:xfrm>
        </p:spPr>
        <p:txBody>
          <a:bodyPr>
            <a:noAutofit/>
          </a:bodyPr>
          <a:lstStyle>
            <a:lvl1pPr algn="ctr">
              <a:defRPr sz="10000" b="0">
                <a:solidFill>
                  <a:schemeClr val="bg1"/>
                </a:solidFill>
              </a:defRPr>
            </a:lvl1pPr>
          </a:lstStyle>
          <a:p>
            <a:r>
              <a:rPr lang="en-US" noProof="0"/>
              <a:t>Thank You!</a:t>
            </a:r>
          </a:p>
        </p:txBody>
      </p:sp>
      <p:sp>
        <p:nvSpPr>
          <p:cNvPr id="23" name="Text Placeholder 26">
            <a:extLst>
              <a:ext uri="{FF2B5EF4-FFF2-40B4-BE49-F238E27FC236}">
                <a16:creationId xmlns:a16="http://schemas.microsoft.com/office/drawing/2014/main" xmlns="" id="{5BB088E3-63C1-423F-A939-150B8E1F87A7}"/>
              </a:ext>
            </a:extLst>
          </p:cNvPr>
          <p:cNvSpPr>
            <a:spLocks noGrp="1"/>
          </p:cNvSpPr>
          <p:nvPr>
            <p:ph type="body" sz="quarter" idx="20" hasCustomPrompt="1"/>
          </p:nvPr>
        </p:nvSpPr>
        <p:spPr>
          <a:xfrm>
            <a:off x="3912235" y="4152286"/>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Phone</a:t>
            </a:r>
          </a:p>
        </p:txBody>
      </p:sp>
      <p:sp>
        <p:nvSpPr>
          <p:cNvPr id="36" name="Text Placeholder 14">
            <a:extLst>
              <a:ext uri="{FF2B5EF4-FFF2-40B4-BE49-F238E27FC236}">
                <a16:creationId xmlns:a16="http://schemas.microsoft.com/office/drawing/2014/main" xmlns="" id="{2A3D73F7-77EC-4576-B541-20C032F462DC}"/>
              </a:ext>
            </a:extLst>
          </p:cNvPr>
          <p:cNvSpPr>
            <a:spLocks noGrp="1"/>
          </p:cNvSpPr>
          <p:nvPr userDrawn="1">
            <p:ph type="body" sz="quarter" idx="13" hasCustomPrompt="1"/>
          </p:nvPr>
        </p:nvSpPr>
        <p:spPr>
          <a:xfrm>
            <a:off x="1050857" y="3264670"/>
            <a:ext cx="10090287" cy="606659"/>
          </a:xfrm>
        </p:spPr>
        <p:txBody>
          <a:bodyPr>
            <a:noAutofit/>
          </a:bodyPr>
          <a:lstStyle>
            <a:lvl1pPr marL="0" indent="0" algn="ctr">
              <a:buNone/>
              <a:defRPr sz="3000" b="0" i="0">
                <a:solidFill>
                  <a:schemeClr val="bg2"/>
                </a:solidFill>
              </a:defRPr>
            </a:lvl1pPr>
          </a:lstStyle>
          <a:p>
            <a:pPr lvl="0"/>
            <a:r>
              <a:rPr lang="en-US" noProof="0"/>
              <a:t>ALEXANDER MARTENSSON</a:t>
            </a:r>
          </a:p>
        </p:txBody>
      </p:sp>
      <p:sp>
        <p:nvSpPr>
          <p:cNvPr id="15" name="Rectangle 14">
            <a:extLst>
              <a:ext uri="{FF2B5EF4-FFF2-40B4-BE49-F238E27FC236}">
                <a16:creationId xmlns:a16="http://schemas.microsoft.com/office/drawing/2014/main" xmlns=""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16" name="Rectangle 15">
            <a:extLst>
              <a:ext uri="{FF2B5EF4-FFF2-40B4-BE49-F238E27FC236}">
                <a16:creationId xmlns:a16="http://schemas.microsoft.com/office/drawing/2014/main" xmlns=""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cxnSp>
        <p:nvCxnSpPr>
          <p:cNvPr id="6" name="Straight Connector 5">
            <a:extLst>
              <a:ext uri="{FF2B5EF4-FFF2-40B4-BE49-F238E27FC236}">
                <a16:creationId xmlns:a16="http://schemas.microsoft.com/office/drawing/2014/main" xmlns="" id="{2B62C84D-B809-41CE-8FCD-935E2343985F}"/>
              </a:ext>
            </a:extLst>
          </p:cNvPr>
          <p:cNvCxnSpPr/>
          <p:nvPr userDrawn="1"/>
        </p:nvCxnSpPr>
        <p:spPr>
          <a:xfrm>
            <a:off x="5711952" y="5004104"/>
            <a:ext cx="76809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2" name="Text Placeholder 26">
            <a:extLst>
              <a:ext uri="{FF2B5EF4-FFF2-40B4-BE49-F238E27FC236}">
                <a16:creationId xmlns:a16="http://schemas.microsoft.com/office/drawing/2014/main" xmlns="" id="{21AF3F24-9D59-456A-9130-8C4049C34FAB}"/>
              </a:ext>
            </a:extLst>
          </p:cNvPr>
          <p:cNvSpPr>
            <a:spLocks noGrp="1"/>
          </p:cNvSpPr>
          <p:nvPr>
            <p:ph type="body" sz="quarter" idx="22" hasCustomPrompt="1"/>
          </p:nvPr>
        </p:nvSpPr>
        <p:spPr>
          <a:xfrm>
            <a:off x="3135722" y="5423227"/>
            <a:ext cx="5920556" cy="474519"/>
          </a:xfrm>
        </p:spPr>
        <p:txBody>
          <a:bodyPr>
            <a:noAutofit/>
          </a:bodyPr>
          <a:lstStyle>
            <a:lvl1pPr marL="0" indent="0" algn="ctr">
              <a:buNone/>
              <a:defRPr sz="30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MARTENSSON@GMAIL.COM</a:t>
            </a:r>
          </a:p>
        </p:txBody>
      </p:sp>
      <p:sp>
        <p:nvSpPr>
          <p:cNvPr id="14" name="Text Placeholder 26">
            <a:extLst>
              <a:ext uri="{FF2B5EF4-FFF2-40B4-BE49-F238E27FC236}">
                <a16:creationId xmlns:a16="http://schemas.microsoft.com/office/drawing/2014/main" xmlns="" id="{716B9C4F-E33C-4EA7-A4F7-A2137CFCF2FD}"/>
              </a:ext>
            </a:extLst>
          </p:cNvPr>
          <p:cNvSpPr>
            <a:spLocks noGrp="1"/>
          </p:cNvSpPr>
          <p:nvPr>
            <p:ph type="body" sz="quarter" idx="23" hasCustomPrompt="1"/>
          </p:nvPr>
        </p:nvSpPr>
        <p:spPr>
          <a:xfrm>
            <a:off x="3912235" y="5121518"/>
            <a:ext cx="4367531" cy="288000"/>
          </a:xfrm>
        </p:spPr>
        <p:txBody>
          <a:bodyPr>
            <a:noAutofit/>
          </a:bodyPr>
          <a:lstStyle>
            <a:lvl1pPr marL="0" indent="0" algn="ctr">
              <a:buNone/>
              <a:defRPr sz="20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noProof="0"/>
              <a:t>Email</a:t>
            </a:r>
          </a:p>
        </p:txBody>
      </p:sp>
    </p:spTree>
    <p:extLst>
      <p:ext uri="{BB962C8B-B14F-4D97-AF65-F5344CB8AC3E}">
        <p14:creationId xmlns:p14="http://schemas.microsoft.com/office/powerpoint/2010/main" val="405328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1DAC5403-E1D0-4032-A9FE-410B2982643C}"/>
              </a:ext>
            </a:extLst>
          </p:cNvPr>
          <p:cNvSpPr/>
          <p:nvPr userDrawn="1"/>
        </p:nvSpPr>
        <p:spPr>
          <a:xfrm>
            <a:off x="0" y="0"/>
            <a:ext cx="12192000" cy="6858000"/>
          </a:xfrm>
          <a:prstGeom prst="rect">
            <a:avLst/>
          </a:prstGeom>
          <a:blipFill>
            <a:blip r:embed="rId2"/>
            <a:srcRect/>
            <a:stretch>
              <a:fillRect/>
            </a:stretch>
          </a:blipFill>
          <a:ln w="12700" cap="flat">
            <a:noFill/>
            <a:prstDash val="solid"/>
            <a:miter/>
          </a:ln>
        </p:spPr>
        <p:txBody>
          <a:bodyPr rtlCol="0" anchor="ctr"/>
          <a:lstStyle/>
          <a:p>
            <a:pPr algn="l"/>
            <a:endParaRPr lang="en-US" noProof="0" dirty="0"/>
          </a:p>
        </p:txBody>
      </p:sp>
      <p:sp>
        <p:nvSpPr>
          <p:cNvPr id="11" name="Rectangle 10">
            <a:extLst>
              <a:ext uri="{FF2B5EF4-FFF2-40B4-BE49-F238E27FC236}">
                <a16:creationId xmlns:a16="http://schemas.microsoft.com/office/drawing/2014/main" xmlns="" id="{F3C0C995-565B-4516-BC98-CCDEE529B154}"/>
              </a:ext>
            </a:extLst>
          </p:cNvPr>
          <p:cNvSpPr/>
          <p:nvPr userDrawn="1"/>
        </p:nvSpPr>
        <p:spPr>
          <a:xfrm>
            <a:off x="0" y="0"/>
            <a:ext cx="12192000" cy="6858000"/>
          </a:xfrm>
          <a:prstGeom prst="rect">
            <a:avLst/>
          </a:prstGeom>
          <a:solidFill>
            <a:schemeClr val="tx1">
              <a:alpha val="80000"/>
            </a:schemeClr>
          </a:solidFill>
          <a:ln w="12700" cap="flat">
            <a:noFill/>
            <a:prstDash val="solid"/>
            <a:miter/>
          </a:ln>
        </p:spPr>
        <p:txBody>
          <a:bodyPr rtlCol="0" anchor="ctr"/>
          <a:lstStyle/>
          <a:p>
            <a:pPr algn="l"/>
            <a:endParaRPr lang="en-US" noProof="0" dirty="0"/>
          </a:p>
        </p:txBody>
      </p:sp>
      <p:sp>
        <p:nvSpPr>
          <p:cNvPr id="2" name="Title 1">
            <a:extLst>
              <a:ext uri="{FF2B5EF4-FFF2-40B4-BE49-F238E27FC236}">
                <a16:creationId xmlns:a16="http://schemas.microsoft.com/office/drawing/2014/main" xmlns="" id="{199AD403-A15F-4A2F-B050-AB874136E732}"/>
              </a:ext>
            </a:extLst>
          </p:cNvPr>
          <p:cNvSpPr>
            <a:spLocks noGrp="1"/>
          </p:cNvSpPr>
          <p:nvPr>
            <p:ph type="title" hasCustomPrompt="1"/>
          </p:nvPr>
        </p:nvSpPr>
        <p:spPr>
          <a:xfrm>
            <a:off x="1037021" y="2289328"/>
            <a:ext cx="10117959" cy="1517356"/>
          </a:xfrm>
        </p:spPr>
        <p:txBody>
          <a:bodyPr>
            <a:noAutofit/>
          </a:bodyPr>
          <a:lstStyle>
            <a:lvl1pPr algn="ctr">
              <a:defRPr sz="10000" b="0">
                <a:solidFill>
                  <a:schemeClr val="bg1"/>
                </a:solidFill>
              </a:defRPr>
            </a:lvl1pPr>
          </a:lstStyle>
          <a:p>
            <a:r>
              <a:rPr lang="en-US" noProof="0"/>
              <a:t>Presentation Title    </a:t>
            </a:r>
          </a:p>
        </p:txBody>
      </p:sp>
      <p:sp>
        <p:nvSpPr>
          <p:cNvPr id="15" name="Rectangle 14">
            <a:extLst>
              <a:ext uri="{FF2B5EF4-FFF2-40B4-BE49-F238E27FC236}">
                <a16:creationId xmlns:a16="http://schemas.microsoft.com/office/drawing/2014/main" xmlns="" id="{B1AB1BF5-25AE-4D07-8C5B-8ED82109AAFD}"/>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16" name="Rectangle 15">
            <a:extLst>
              <a:ext uri="{FF2B5EF4-FFF2-40B4-BE49-F238E27FC236}">
                <a16:creationId xmlns:a16="http://schemas.microsoft.com/office/drawing/2014/main" xmlns="" id="{40356ECE-618B-4CAE-B0AA-1F1C86CF382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pic>
        <p:nvPicPr>
          <p:cNvPr id="13" name="Graphic 12">
            <a:extLst>
              <a:ext uri="{FF2B5EF4-FFF2-40B4-BE49-F238E27FC236}">
                <a16:creationId xmlns:a16="http://schemas.microsoft.com/office/drawing/2014/main" xmlns="" id="{B0670BD7-5166-40F4-A6FC-B5B1D91577B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608400" y="3612713"/>
            <a:ext cx="4975200" cy="114227"/>
          </a:xfrm>
          <a:prstGeom prst="rect">
            <a:avLst/>
          </a:prstGeom>
        </p:spPr>
      </p:pic>
      <p:sp>
        <p:nvSpPr>
          <p:cNvPr id="9" name="Subtitle 2">
            <a:extLst>
              <a:ext uri="{FF2B5EF4-FFF2-40B4-BE49-F238E27FC236}">
                <a16:creationId xmlns:a16="http://schemas.microsoft.com/office/drawing/2014/main" xmlns="" id="{16A87704-FE99-4EBD-97FB-FBB15A227FC8}"/>
              </a:ext>
            </a:extLst>
          </p:cNvPr>
          <p:cNvSpPr>
            <a:spLocks noGrp="1"/>
          </p:cNvSpPr>
          <p:nvPr>
            <p:ph type="subTitle" idx="1" hasCustomPrompt="1"/>
          </p:nvPr>
        </p:nvSpPr>
        <p:spPr>
          <a:xfrm>
            <a:off x="1037021" y="3890308"/>
            <a:ext cx="10117959" cy="606659"/>
          </a:xfrm>
        </p:spPr>
        <p:txBody>
          <a:bodyPr vert="horz" lIns="91440" tIns="45720" rIns="91440" bIns="45720" rtlCol="0">
            <a:noAutofit/>
          </a:bodyPr>
          <a:lstStyle>
            <a:lvl1pPr marL="0" indent="0" algn="ctr">
              <a:buNone/>
              <a:defRPr lang="en-US" sz="3000" b="0" i="0">
                <a:solidFill>
                  <a:schemeClr val="bg2"/>
                </a:solidFill>
              </a:defRPr>
            </a:lvl1pPr>
          </a:lstStyle>
          <a:p>
            <a:pPr marL="228600" lvl="0" indent="-228600" algn="ctr"/>
            <a:r>
              <a:rPr lang="en-US" noProof="0"/>
              <a:t>CLICK TO EDIT MASTER SUBTITLE STYLE</a:t>
            </a:r>
          </a:p>
        </p:txBody>
      </p:sp>
    </p:spTree>
    <p:extLst>
      <p:ext uri="{BB962C8B-B14F-4D97-AF65-F5344CB8AC3E}">
        <p14:creationId xmlns:p14="http://schemas.microsoft.com/office/powerpoint/2010/main" val="163338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xmlns="" id="{4D6B2F7A-6215-4548-B8BA-BFBFA46660CF}"/>
              </a:ext>
            </a:extLst>
          </p:cNvPr>
          <p:cNvSpPr/>
          <p:nvPr userDrawn="1"/>
        </p:nvSpPr>
        <p:spPr>
          <a:xfrm>
            <a:off x="5908548" y="6261006"/>
            <a:ext cx="374904" cy="374904"/>
          </a:xfrm>
          <a:prstGeom prst="ellipse">
            <a:avLst/>
          </a:prstGeom>
          <a:solidFill>
            <a:schemeClr val="bg2">
              <a:lumMod val="20000"/>
              <a:lumOff val="80000"/>
            </a:schemeClr>
          </a:solidFill>
          <a:ln w="25400" cap="flat">
            <a:solidFill>
              <a:schemeClr val="bg2"/>
            </a:solidFill>
            <a:prstDash val="solid"/>
            <a:miter/>
          </a:ln>
        </p:spPr>
        <p:txBody>
          <a:bodyPr rtlCol="0" anchor="ctr"/>
          <a:lstStyle/>
          <a:p>
            <a:pPr algn="l"/>
            <a:endParaRPr lang="en-US" noProof="0" dirty="0"/>
          </a:p>
        </p:txBody>
      </p:sp>
      <p:sp>
        <p:nvSpPr>
          <p:cNvPr id="5" name="Slide Number Placeholder 4">
            <a:extLst>
              <a:ext uri="{FF2B5EF4-FFF2-40B4-BE49-F238E27FC236}">
                <a16:creationId xmlns:a16="http://schemas.microsoft.com/office/drawing/2014/main" xmlns="" id="{EAC4B419-8728-4000-B6EF-1ECF88F80B8B}"/>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2" name="Title 1">
            <a:extLst>
              <a:ext uri="{FF2B5EF4-FFF2-40B4-BE49-F238E27FC236}">
                <a16:creationId xmlns:a16="http://schemas.microsoft.com/office/drawing/2014/main" xmlns="" id="{A62FC5F7-2AC0-4A53-8E2A-D6A7F4B4D77C}"/>
              </a:ext>
            </a:extLst>
          </p:cNvPr>
          <p:cNvSpPr>
            <a:spLocks noGrp="1"/>
          </p:cNvSpPr>
          <p:nvPr>
            <p:ph type="title" hasCustomPrompt="1"/>
          </p:nvPr>
        </p:nvSpPr>
        <p:spPr>
          <a:xfrm>
            <a:off x="838200" y="652986"/>
            <a:ext cx="10515600" cy="904875"/>
          </a:xfrm>
        </p:spPr>
        <p:txBody>
          <a:bodyPr/>
          <a:lstStyle>
            <a:lvl1pPr algn="ctr">
              <a:defRPr b="0"/>
            </a:lvl1pPr>
          </a:lstStyle>
          <a:p>
            <a:r>
              <a:rPr lang="en-US" noProof="0"/>
              <a:t>Divider Slide</a:t>
            </a:r>
          </a:p>
        </p:txBody>
      </p:sp>
      <p:sp>
        <p:nvSpPr>
          <p:cNvPr id="3" name="Date Placeholder 2">
            <a:extLst>
              <a:ext uri="{FF2B5EF4-FFF2-40B4-BE49-F238E27FC236}">
                <a16:creationId xmlns:a16="http://schemas.microsoft.com/office/drawing/2014/main" xmlns="" id="{B516B06F-92DB-40BB-B026-E443732F67C8}"/>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11FF27C1-06BD-4F55-BB58-DC1D0892188F}"/>
              </a:ext>
            </a:extLst>
          </p:cNvPr>
          <p:cNvSpPr>
            <a:spLocks noGrp="1"/>
          </p:cNvSpPr>
          <p:nvPr>
            <p:ph type="ftr" sz="quarter" idx="11"/>
          </p:nvPr>
        </p:nvSpPr>
        <p:spPr/>
        <p:txBody>
          <a:bodyPr/>
          <a:lstStyle/>
          <a:p>
            <a:r>
              <a:rPr lang="en-US" noProof="0" dirty="0"/>
              <a:t>ADD A FOOTER</a:t>
            </a:r>
          </a:p>
        </p:txBody>
      </p:sp>
      <p:sp>
        <p:nvSpPr>
          <p:cNvPr id="15" name="Graphic 13">
            <a:extLst>
              <a:ext uri="{FF2B5EF4-FFF2-40B4-BE49-F238E27FC236}">
                <a16:creationId xmlns:a16="http://schemas.microsoft.com/office/drawing/2014/main" xmlns="" id="{6B7C1ECA-416B-4ED3-9B96-F05BED98E498}"/>
              </a:ext>
            </a:extLst>
          </p:cNvPr>
          <p:cNvSpPr/>
          <p:nvPr/>
        </p:nvSpPr>
        <p:spPr>
          <a:xfrm>
            <a:off x="4534478" y="1568994"/>
            <a:ext cx="3123044" cy="139083"/>
          </a:xfrm>
          <a:custGeom>
            <a:avLst/>
            <a:gdLst>
              <a:gd name="connsiteX0" fmla="*/ 281882 w 3123043"/>
              <a:gd name="connsiteY0" fmla="*/ 78315 h 139082"/>
              <a:gd name="connsiteX1" fmla="*/ 12567 w 3123043"/>
              <a:gd name="connsiteY1" fmla="*/ 78315 h 139082"/>
              <a:gd name="connsiteX2" fmla="*/ 12567 w 3123043"/>
              <a:gd name="connsiteY2" fmla="*/ 65671 h 139082"/>
              <a:gd name="connsiteX3" fmla="*/ 1155576 w 3123043"/>
              <a:gd name="connsiteY3" fmla="*/ 65671 h 139082"/>
              <a:gd name="connsiteX4" fmla="*/ 1350292 w 3123043"/>
              <a:gd name="connsiteY4" fmla="*/ 12567 h 139082"/>
              <a:gd name="connsiteX5" fmla="*/ 1466616 w 3123043"/>
              <a:gd name="connsiteY5" fmla="*/ 65671 h 139082"/>
              <a:gd name="connsiteX6" fmla="*/ 1495697 w 3123043"/>
              <a:gd name="connsiteY6" fmla="*/ 65671 h 139082"/>
              <a:gd name="connsiteX7" fmla="*/ 1551330 w 3123043"/>
              <a:gd name="connsiteY7" fmla="*/ 15096 h 139082"/>
              <a:gd name="connsiteX8" fmla="*/ 1606963 w 3123043"/>
              <a:gd name="connsiteY8" fmla="*/ 65671 h 139082"/>
              <a:gd name="connsiteX9" fmla="*/ 1636044 w 3123043"/>
              <a:gd name="connsiteY9" fmla="*/ 65671 h 139082"/>
              <a:gd name="connsiteX10" fmla="*/ 1752368 w 3123043"/>
              <a:gd name="connsiteY10" fmla="*/ 12567 h 139082"/>
              <a:gd name="connsiteX11" fmla="*/ 1947084 w 3123043"/>
              <a:gd name="connsiteY11" fmla="*/ 65671 h 139082"/>
              <a:gd name="connsiteX12" fmla="*/ 3119174 w 3123043"/>
              <a:gd name="connsiteY12" fmla="*/ 65671 h 139082"/>
              <a:gd name="connsiteX13" fmla="*/ 3119174 w 3123043"/>
              <a:gd name="connsiteY13" fmla="*/ 78315 h 139082"/>
              <a:gd name="connsiteX14" fmla="*/ 2824571 w 3123043"/>
              <a:gd name="connsiteY14" fmla="*/ 78315 h 139082"/>
              <a:gd name="connsiteX15" fmla="*/ 2824571 w 3123043"/>
              <a:gd name="connsiteY15" fmla="*/ 79579 h 139082"/>
              <a:gd name="connsiteX16" fmla="*/ 2097546 w 3123043"/>
              <a:gd name="connsiteY16" fmla="*/ 78315 h 139082"/>
              <a:gd name="connsiteX17" fmla="*/ 1987544 w 3123043"/>
              <a:gd name="connsiteY17" fmla="*/ 78315 h 139082"/>
              <a:gd name="connsiteX18" fmla="*/ 1751103 w 3123043"/>
              <a:gd name="connsiteY18" fmla="*/ 131419 h 139082"/>
              <a:gd name="connsiteX19" fmla="*/ 1634780 w 3123043"/>
              <a:gd name="connsiteY19" fmla="*/ 78315 h 139082"/>
              <a:gd name="connsiteX20" fmla="*/ 1605699 w 3123043"/>
              <a:gd name="connsiteY20" fmla="*/ 78315 h 139082"/>
              <a:gd name="connsiteX21" fmla="*/ 1551330 w 3123043"/>
              <a:gd name="connsiteY21" fmla="*/ 128891 h 139082"/>
              <a:gd name="connsiteX22" fmla="*/ 1495697 w 3123043"/>
              <a:gd name="connsiteY22" fmla="*/ 78315 h 139082"/>
              <a:gd name="connsiteX23" fmla="*/ 1466616 w 3123043"/>
              <a:gd name="connsiteY23" fmla="*/ 78315 h 139082"/>
              <a:gd name="connsiteX24" fmla="*/ 1350292 w 3123043"/>
              <a:gd name="connsiteY24" fmla="*/ 131419 h 139082"/>
              <a:gd name="connsiteX25" fmla="*/ 1113851 w 3123043"/>
              <a:gd name="connsiteY25" fmla="*/ 78315 h 139082"/>
              <a:gd name="connsiteX26" fmla="*/ 1005113 w 3123043"/>
              <a:gd name="connsiteY26" fmla="*/ 78315 h 139082"/>
              <a:gd name="connsiteX27" fmla="*/ 281882 w 3123043"/>
              <a:gd name="connsiteY27" fmla="*/ 78315 h 139082"/>
              <a:gd name="connsiteX28" fmla="*/ 281882 w 3123043"/>
              <a:gd name="connsiteY28" fmla="*/ 78315 h 13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23043" h="139082">
                <a:moveTo>
                  <a:pt x="281882" y="78315"/>
                </a:moveTo>
                <a:lnTo>
                  <a:pt x="12567" y="78315"/>
                </a:lnTo>
                <a:lnTo>
                  <a:pt x="12567" y="65671"/>
                </a:lnTo>
                <a:lnTo>
                  <a:pt x="1155576" y="65671"/>
                </a:lnTo>
                <a:cubicBezTo>
                  <a:pt x="1260520" y="55556"/>
                  <a:pt x="1350292" y="12567"/>
                  <a:pt x="1350292" y="12567"/>
                </a:cubicBezTo>
                <a:cubicBezTo>
                  <a:pt x="1397074" y="47970"/>
                  <a:pt x="1440063" y="60614"/>
                  <a:pt x="1466616" y="65671"/>
                </a:cubicBezTo>
                <a:lnTo>
                  <a:pt x="1495697" y="65671"/>
                </a:lnTo>
                <a:cubicBezTo>
                  <a:pt x="1502019" y="23946"/>
                  <a:pt x="1534893" y="15096"/>
                  <a:pt x="1551330" y="15096"/>
                </a:cubicBezTo>
                <a:cubicBezTo>
                  <a:pt x="1567767" y="15096"/>
                  <a:pt x="1600641" y="23946"/>
                  <a:pt x="1606963" y="65671"/>
                </a:cubicBezTo>
                <a:lnTo>
                  <a:pt x="1636044" y="65671"/>
                </a:lnTo>
                <a:cubicBezTo>
                  <a:pt x="1662596" y="60614"/>
                  <a:pt x="1705585" y="46705"/>
                  <a:pt x="1752368" y="12567"/>
                </a:cubicBezTo>
                <a:cubicBezTo>
                  <a:pt x="1752368" y="12567"/>
                  <a:pt x="1842140" y="55556"/>
                  <a:pt x="1947084" y="65671"/>
                </a:cubicBezTo>
                <a:lnTo>
                  <a:pt x="3119174" y="65671"/>
                </a:lnTo>
                <a:lnTo>
                  <a:pt x="3119174" y="78315"/>
                </a:lnTo>
                <a:lnTo>
                  <a:pt x="2824571" y="78315"/>
                </a:lnTo>
                <a:lnTo>
                  <a:pt x="2824571" y="79579"/>
                </a:lnTo>
                <a:lnTo>
                  <a:pt x="2097546" y="78315"/>
                </a:lnTo>
                <a:lnTo>
                  <a:pt x="1987544" y="78315"/>
                </a:lnTo>
                <a:cubicBezTo>
                  <a:pt x="1867427" y="79579"/>
                  <a:pt x="1751103" y="131419"/>
                  <a:pt x="1751103" y="131419"/>
                </a:cubicBezTo>
                <a:cubicBezTo>
                  <a:pt x="1704321" y="96016"/>
                  <a:pt x="1661332" y="83373"/>
                  <a:pt x="1634780" y="78315"/>
                </a:cubicBezTo>
                <a:lnTo>
                  <a:pt x="1605699" y="78315"/>
                </a:lnTo>
                <a:cubicBezTo>
                  <a:pt x="1599377" y="118775"/>
                  <a:pt x="1567767" y="128891"/>
                  <a:pt x="1551330" y="128891"/>
                </a:cubicBezTo>
                <a:cubicBezTo>
                  <a:pt x="1534893" y="128891"/>
                  <a:pt x="1502019" y="121304"/>
                  <a:pt x="1495697" y="78315"/>
                </a:cubicBezTo>
                <a:lnTo>
                  <a:pt x="1466616" y="78315"/>
                </a:lnTo>
                <a:cubicBezTo>
                  <a:pt x="1440063" y="83373"/>
                  <a:pt x="1397074" y="97281"/>
                  <a:pt x="1350292" y="131419"/>
                </a:cubicBezTo>
                <a:cubicBezTo>
                  <a:pt x="1350292" y="131419"/>
                  <a:pt x="1235232" y="79579"/>
                  <a:pt x="1113851" y="78315"/>
                </a:cubicBezTo>
                <a:lnTo>
                  <a:pt x="1005113" y="78315"/>
                </a:lnTo>
                <a:lnTo>
                  <a:pt x="281882" y="78315"/>
                </a:lnTo>
                <a:lnTo>
                  <a:pt x="281882" y="78315"/>
                </a:lnTo>
                <a:close/>
              </a:path>
            </a:pathLst>
          </a:custGeom>
          <a:solidFill>
            <a:schemeClr val="bg2"/>
          </a:solidFill>
          <a:ln w="12623" cap="flat">
            <a:noFill/>
            <a:prstDash val="solid"/>
            <a:miter/>
          </a:ln>
        </p:spPr>
        <p:txBody>
          <a:bodyPr rtlCol="0" anchor="ctr"/>
          <a:lstStyle/>
          <a:p>
            <a:endParaRPr lang="en-US" noProof="0" dirty="0"/>
          </a:p>
        </p:txBody>
      </p:sp>
      <p:sp>
        <p:nvSpPr>
          <p:cNvPr id="12" name="Rectangle 11">
            <a:extLst>
              <a:ext uri="{FF2B5EF4-FFF2-40B4-BE49-F238E27FC236}">
                <a16:creationId xmlns:a16="http://schemas.microsoft.com/office/drawing/2014/main" xmlns="" id="{9685C8FD-6063-414E-B2AC-D07168DE1813}"/>
              </a:ext>
            </a:extLst>
          </p:cNvPr>
          <p:cNvSpPr/>
          <p:nvPr userDrawn="1"/>
        </p:nvSpPr>
        <p:spPr>
          <a:xfrm>
            <a:off x="0" y="2483224"/>
            <a:ext cx="12192000" cy="3465576"/>
          </a:xfrm>
          <a:prstGeom prst="rect">
            <a:avLst/>
          </a:prstGeom>
          <a:blipFill>
            <a:blip r:embed="rId2"/>
            <a:srcRect/>
            <a:stretch>
              <a:fillRect t="-48945" b="-48945"/>
            </a:stretch>
          </a:blipFill>
          <a:ln w="12700" cap="flat">
            <a:noFill/>
            <a:prstDash val="solid"/>
            <a:miter/>
          </a:ln>
        </p:spPr>
        <p:txBody>
          <a:bodyPr rtlCol="0" anchor="ctr"/>
          <a:lstStyle/>
          <a:p>
            <a:pPr algn="l"/>
            <a:endParaRPr lang="en-US" noProof="0" dirty="0"/>
          </a:p>
        </p:txBody>
      </p:sp>
      <p:sp>
        <p:nvSpPr>
          <p:cNvPr id="13" name="Rectangle 12">
            <a:extLst>
              <a:ext uri="{FF2B5EF4-FFF2-40B4-BE49-F238E27FC236}">
                <a16:creationId xmlns:a16="http://schemas.microsoft.com/office/drawing/2014/main" xmlns="" id="{2BA38A80-B4F3-4560-B2F9-C0652AAB2188}"/>
              </a:ext>
            </a:extLst>
          </p:cNvPr>
          <p:cNvSpPr/>
          <p:nvPr userDrawn="1"/>
        </p:nvSpPr>
        <p:spPr>
          <a:xfrm>
            <a:off x="0" y="2483223"/>
            <a:ext cx="12192000" cy="3465576"/>
          </a:xfrm>
          <a:prstGeom prst="rect">
            <a:avLst/>
          </a:prstGeom>
          <a:solidFill>
            <a:schemeClr val="tx1">
              <a:alpha val="80000"/>
            </a:schemeClr>
          </a:solidFill>
          <a:ln w="12700" cap="flat">
            <a:noFill/>
            <a:prstDash val="solid"/>
            <a:miter/>
          </a:ln>
        </p:spPr>
        <p:txBody>
          <a:bodyPr rtlCol="0" anchor="ctr"/>
          <a:lstStyle/>
          <a:p>
            <a:pPr algn="l"/>
            <a:endParaRPr lang="en-US" noProof="0" dirty="0"/>
          </a:p>
        </p:txBody>
      </p:sp>
      <p:sp>
        <p:nvSpPr>
          <p:cNvPr id="11" name="Text Placeholder 2">
            <a:extLst>
              <a:ext uri="{FF2B5EF4-FFF2-40B4-BE49-F238E27FC236}">
                <a16:creationId xmlns:a16="http://schemas.microsoft.com/office/drawing/2014/main" xmlns="" id="{214241DF-0B07-491C-8CA2-1BD10F84525C}"/>
              </a:ext>
            </a:extLst>
          </p:cNvPr>
          <p:cNvSpPr>
            <a:spLocks noGrp="1"/>
          </p:cNvSpPr>
          <p:nvPr>
            <p:ph type="body" idx="1" hasCustomPrompt="1"/>
          </p:nvPr>
        </p:nvSpPr>
        <p:spPr>
          <a:xfrm>
            <a:off x="838200" y="1882722"/>
            <a:ext cx="10515600" cy="468594"/>
          </a:xfrm>
        </p:spPr>
        <p:txBody>
          <a:bodyPr vert="horz" lIns="91440" tIns="45720" rIns="91440" bIns="45720" rtlCol="0">
            <a:normAutofit/>
          </a:bodyPr>
          <a:lstStyle>
            <a:lvl1pPr marL="0" indent="0" algn="ctr">
              <a:buNone/>
              <a:defRPr lang="en-US" sz="1800"/>
            </a:lvl1pPr>
          </a:lstStyle>
          <a:p>
            <a:pPr marL="228600" lvl="0" indent="-228600" algn="ctr"/>
            <a:r>
              <a:rPr lang="en-US" noProof="0"/>
              <a:t>Edit Master text styles</a:t>
            </a:r>
          </a:p>
        </p:txBody>
      </p:sp>
    </p:spTree>
    <p:extLst>
      <p:ext uri="{BB962C8B-B14F-4D97-AF65-F5344CB8AC3E}">
        <p14:creationId xmlns:p14="http://schemas.microsoft.com/office/powerpoint/2010/main" val="924574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0AF4CE-F455-4A31-8ED6-5841DF599BE9}"/>
              </a:ext>
            </a:extLst>
          </p:cNvPr>
          <p:cNvSpPr>
            <a:spLocks noGrp="1"/>
          </p:cNvSpPr>
          <p:nvPr>
            <p:ph type="title"/>
          </p:nvPr>
        </p:nvSpPr>
        <p:spPr>
          <a:xfrm>
            <a:off x="838200" y="365125"/>
            <a:ext cx="10515600" cy="1325563"/>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xmlns="" id="{3A82F029-D8CC-4FE7-9C30-98E576ED41F1}"/>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0F891442-6C1A-4969-A4A2-EFCF20E7917B}"/>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64457F0D-7504-4879-BCFD-DDEA424C0A3A}"/>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Content Placeholder 2">
            <a:extLst>
              <a:ext uri="{FF2B5EF4-FFF2-40B4-BE49-F238E27FC236}">
                <a16:creationId xmlns:a16="http://schemas.microsoft.com/office/drawing/2014/main" xmlns="" id="{50CCCB36-FE7F-43C1-810B-49BBAB494861}"/>
              </a:ext>
            </a:extLst>
          </p:cNvPr>
          <p:cNvSpPr>
            <a:spLocks noGrp="1"/>
          </p:cNvSpPr>
          <p:nvPr>
            <p:ph idx="1" hasCustomPrompt="1"/>
          </p:nvPr>
        </p:nvSpPr>
        <p:spPr>
          <a:xfrm>
            <a:off x="838200" y="1825625"/>
            <a:ext cx="10515600" cy="41243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330599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7B6609-6A41-45F4-9B8B-9A6DEABB9A21}"/>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xmlns="" id="{4FFD4558-495E-4FE3-B256-7B6A8637C694}"/>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65C0E450-E490-45F1-909F-5831583C56B7}"/>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BBD7E109-C0EE-4D25-9A01-E58D7476D071}"/>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Content Placeholder 2">
            <a:extLst>
              <a:ext uri="{FF2B5EF4-FFF2-40B4-BE49-F238E27FC236}">
                <a16:creationId xmlns:a16="http://schemas.microsoft.com/office/drawing/2014/main" xmlns="" id="{62C48FC5-1EDF-4F7E-9E82-D342C4D45907}"/>
              </a:ext>
            </a:extLst>
          </p:cNvPr>
          <p:cNvSpPr>
            <a:spLocks noGrp="1"/>
          </p:cNvSpPr>
          <p:nvPr>
            <p:ph sz="half" idx="1" hasCustomPrompt="1"/>
          </p:nvPr>
        </p:nvSpPr>
        <p:spPr>
          <a:xfrm>
            <a:off x="838200" y="1825625"/>
            <a:ext cx="5181600" cy="41243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Content Placeholder 3">
            <a:extLst>
              <a:ext uri="{FF2B5EF4-FFF2-40B4-BE49-F238E27FC236}">
                <a16:creationId xmlns:a16="http://schemas.microsoft.com/office/drawing/2014/main" xmlns="" id="{7245FF27-1D81-4487-86EE-A8826AB33310}"/>
              </a:ext>
            </a:extLst>
          </p:cNvPr>
          <p:cNvSpPr>
            <a:spLocks noGrp="1"/>
          </p:cNvSpPr>
          <p:nvPr>
            <p:ph sz="half" idx="2" hasCustomPrompt="1"/>
          </p:nvPr>
        </p:nvSpPr>
        <p:spPr>
          <a:xfrm>
            <a:off x="6172200" y="1825625"/>
            <a:ext cx="5181600" cy="41243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4948532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F85B3E-9C3B-48E3-BA88-7B18BAC8BCD5}"/>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xmlns="" id="{06E55B65-81AB-463F-B78F-208BABF731FC}"/>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37814494-7E7B-41F9-984C-51671FC7B60B}"/>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17932FB9-9355-4718-A3AF-2991AEFD5EA7}"/>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Text Placeholder 2">
            <a:extLst>
              <a:ext uri="{FF2B5EF4-FFF2-40B4-BE49-F238E27FC236}">
                <a16:creationId xmlns:a16="http://schemas.microsoft.com/office/drawing/2014/main" xmlns="" id="{E0E064FB-456B-4012-A632-907E0F6363EF}"/>
              </a:ext>
            </a:extLst>
          </p:cNvPr>
          <p:cNvSpPr>
            <a:spLocks noGrp="1"/>
          </p:cNvSpPr>
          <p:nvPr>
            <p:ph type="body" idx="1" hasCustomPrompt="1"/>
          </p:nvPr>
        </p:nvSpPr>
        <p:spPr>
          <a:xfrm>
            <a:off x="839788" y="1866900"/>
            <a:ext cx="5157787" cy="44582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8" name="Content Placeholder 3">
            <a:extLst>
              <a:ext uri="{FF2B5EF4-FFF2-40B4-BE49-F238E27FC236}">
                <a16:creationId xmlns:a16="http://schemas.microsoft.com/office/drawing/2014/main" xmlns="" id="{D7224228-301B-4143-AE44-555A65ECB365}"/>
              </a:ext>
            </a:extLst>
          </p:cNvPr>
          <p:cNvSpPr>
            <a:spLocks noGrp="1"/>
          </p:cNvSpPr>
          <p:nvPr>
            <p:ph sz="half" idx="2" hasCustomPrompt="1"/>
          </p:nvPr>
        </p:nvSpPr>
        <p:spPr>
          <a:xfrm>
            <a:off x="839788" y="2488937"/>
            <a:ext cx="5157787" cy="346101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4">
            <a:extLst>
              <a:ext uri="{FF2B5EF4-FFF2-40B4-BE49-F238E27FC236}">
                <a16:creationId xmlns:a16="http://schemas.microsoft.com/office/drawing/2014/main" xmlns="" id="{421B5496-F2D7-450B-A1AF-12FC29E4548C}"/>
              </a:ext>
            </a:extLst>
          </p:cNvPr>
          <p:cNvSpPr>
            <a:spLocks noGrp="1"/>
          </p:cNvSpPr>
          <p:nvPr>
            <p:ph type="body" sz="quarter" idx="3" hasCustomPrompt="1"/>
          </p:nvPr>
        </p:nvSpPr>
        <p:spPr>
          <a:xfrm>
            <a:off x="6172200" y="1866900"/>
            <a:ext cx="5183188" cy="44582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0" name="Content Placeholder 5">
            <a:extLst>
              <a:ext uri="{FF2B5EF4-FFF2-40B4-BE49-F238E27FC236}">
                <a16:creationId xmlns:a16="http://schemas.microsoft.com/office/drawing/2014/main" xmlns="" id="{D087222D-3611-4518-AD76-AC2E042CD5A8}"/>
              </a:ext>
            </a:extLst>
          </p:cNvPr>
          <p:cNvSpPr>
            <a:spLocks noGrp="1"/>
          </p:cNvSpPr>
          <p:nvPr>
            <p:ph sz="quarter" idx="4" hasCustomPrompt="1"/>
          </p:nvPr>
        </p:nvSpPr>
        <p:spPr>
          <a:xfrm>
            <a:off x="6172200" y="2488937"/>
            <a:ext cx="5183188" cy="346101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06462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xmlns="" id="{E90DEAF0-9B16-4335-875E-3D5B654FA9B4}"/>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0680122F-A667-467F-9ABE-57A77934DD7D}"/>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29B5B8C5-3BA1-4EE6-9D72-5F3863E69D01}"/>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Graphic 12">
            <a:extLst>
              <a:ext uri="{FF2B5EF4-FFF2-40B4-BE49-F238E27FC236}">
                <a16:creationId xmlns:a16="http://schemas.microsoft.com/office/drawing/2014/main" xmlns="" id="{ACBF854A-65B9-4A5D-97C6-BA041A37CD22}"/>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en-US" noProof="0" dirty="0"/>
          </a:p>
        </p:txBody>
      </p:sp>
      <p:sp>
        <p:nvSpPr>
          <p:cNvPr id="7" name="Title 1">
            <a:extLst>
              <a:ext uri="{FF2B5EF4-FFF2-40B4-BE49-F238E27FC236}">
                <a16:creationId xmlns:a16="http://schemas.microsoft.com/office/drawing/2014/main" xmlns="" id="{C3E8E02D-385B-477A-BAE1-4A97C6E9D720}"/>
              </a:ext>
            </a:extLst>
          </p:cNvPr>
          <p:cNvSpPr>
            <a:spLocks noGrp="1"/>
          </p:cNvSpPr>
          <p:nvPr>
            <p:ph type="title"/>
          </p:nvPr>
        </p:nvSpPr>
        <p:spPr>
          <a:xfrm>
            <a:off x="839788" y="908050"/>
            <a:ext cx="3932237" cy="1149349"/>
          </a:xfrm>
        </p:spPr>
        <p:txBody>
          <a:bodyPr anchor="b"/>
          <a:lstStyle>
            <a:lvl1pPr>
              <a:defRPr sz="3200"/>
            </a:lvl1pPr>
          </a:lstStyle>
          <a:p>
            <a:r>
              <a:rPr lang="en-US" noProof="0"/>
              <a:t>Click to edit Master title style</a:t>
            </a:r>
          </a:p>
        </p:txBody>
      </p:sp>
      <p:sp>
        <p:nvSpPr>
          <p:cNvPr id="8" name="Text Placeholder 3">
            <a:extLst>
              <a:ext uri="{FF2B5EF4-FFF2-40B4-BE49-F238E27FC236}">
                <a16:creationId xmlns:a16="http://schemas.microsoft.com/office/drawing/2014/main" xmlns="" id="{E6CA7378-0B2D-435D-B34B-744CA89114AF}"/>
              </a:ext>
            </a:extLst>
          </p:cNvPr>
          <p:cNvSpPr>
            <a:spLocks noGrp="1"/>
          </p:cNvSpPr>
          <p:nvPr>
            <p:ph type="body" sz="half" idx="2" hasCustomPrompt="1"/>
          </p:nvPr>
        </p:nvSpPr>
        <p:spPr>
          <a:xfrm>
            <a:off x="839788" y="2353200"/>
            <a:ext cx="3932237" cy="3515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9" name="Content Placeholder 2">
            <a:extLst>
              <a:ext uri="{FF2B5EF4-FFF2-40B4-BE49-F238E27FC236}">
                <a16:creationId xmlns:a16="http://schemas.microsoft.com/office/drawing/2014/main" xmlns="" id="{9BB017D3-0E4A-43F4-BC02-DB826A7FDC3D}"/>
              </a:ext>
            </a:extLst>
          </p:cNvPr>
          <p:cNvSpPr>
            <a:spLocks noGrp="1"/>
          </p:cNvSpPr>
          <p:nvPr>
            <p:ph idx="1" hasCustomPrompt="1"/>
          </p:nvPr>
        </p:nvSpPr>
        <p:spPr>
          <a:xfrm>
            <a:off x="5180012" y="908051"/>
            <a:ext cx="6172200" cy="4957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187774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xmlns="" id="{E90DEAF0-9B16-4335-875E-3D5B654FA9B4}"/>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0680122F-A667-467F-9ABE-57A77934DD7D}"/>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29B5B8C5-3BA1-4EE6-9D72-5F3863E69D01}"/>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
        <p:nvSpPr>
          <p:cNvPr id="6" name="Graphic 12">
            <a:extLst>
              <a:ext uri="{FF2B5EF4-FFF2-40B4-BE49-F238E27FC236}">
                <a16:creationId xmlns:a16="http://schemas.microsoft.com/office/drawing/2014/main" xmlns="" id="{ACBF854A-65B9-4A5D-97C6-BA041A37CD22}"/>
              </a:ext>
            </a:extLst>
          </p:cNvPr>
          <p:cNvSpPr/>
          <p:nvPr userDrawn="1"/>
        </p:nvSpPr>
        <p:spPr>
          <a:xfrm>
            <a:off x="1442364" y="2135538"/>
            <a:ext cx="2727084" cy="139525"/>
          </a:xfrm>
          <a:custGeom>
            <a:avLst/>
            <a:gdLst>
              <a:gd name="connsiteX0" fmla="*/ 67167 w 2727084"/>
              <a:gd name="connsiteY0" fmla="*/ 78582 h 139525"/>
              <a:gd name="connsiteX1" fmla="*/ 12625 w 2727084"/>
              <a:gd name="connsiteY1" fmla="*/ 78582 h 139525"/>
              <a:gd name="connsiteX2" fmla="*/ 12625 w 2727084"/>
              <a:gd name="connsiteY2" fmla="*/ 65898 h 139525"/>
              <a:gd name="connsiteX3" fmla="*/ 956323 w 2727084"/>
              <a:gd name="connsiteY3" fmla="*/ 65898 h 139525"/>
              <a:gd name="connsiteX4" fmla="*/ 1151658 w 2727084"/>
              <a:gd name="connsiteY4" fmla="*/ 12625 h 139525"/>
              <a:gd name="connsiteX5" fmla="*/ 1268352 w 2727084"/>
              <a:gd name="connsiteY5" fmla="*/ 65898 h 139525"/>
              <a:gd name="connsiteX6" fmla="*/ 1297526 w 2727084"/>
              <a:gd name="connsiteY6" fmla="*/ 65898 h 139525"/>
              <a:gd name="connsiteX7" fmla="*/ 1353336 w 2727084"/>
              <a:gd name="connsiteY7" fmla="*/ 15162 h 139525"/>
              <a:gd name="connsiteX8" fmla="*/ 1409146 w 2727084"/>
              <a:gd name="connsiteY8" fmla="*/ 65898 h 139525"/>
              <a:gd name="connsiteX9" fmla="*/ 1438319 w 2727084"/>
              <a:gd name="connsiteY9" fmla="*/ 65898 h 139525"/>
              <a:gd name="connsiteX10" fmla="*/ 1555013 w 2727084"/>
              <a:gd name="connsiteY10" fmla="*/ 12625 h 139525"/>
              <a:gd name="connsiteX11" fmla="*/ 1750348 w 2727084"/>
              <a:gd name="connsiteY11" fmla="*/ 65898 h 139525"/>
              <a:gd name="connsiteX12" fmla="*/ 2723220 w 2727084"/>
              <a:gd name="connsiteY12" fmla="*/ 65898 h 139525"/>
              <a:gd name="connsiteX13" fmla="*/ 2723220 w 2727084"/>
              <a:gd name="connsiteY13" fmla="*/ 78582 h 139525"/>
              <a:gd name="connsiteX14" fmla="*/ 2630626 w 2727084"/>
              <a:gd name="connsiteY14" fmla="*/ 78582 h 139525"/>
              <a:gd name="connsiteX15" fmla="*/ 2630626 w 2727084"/>
              <a:gd name="connsiteY15" fmla="*/ 79851 h 139525"/>
              <a:gd name="connsiteX16" fmla="*/ 1901289 w 2727084"/>
              <a:gd name="connsiteY16" fmla="*/ 78582 h 139525"/>
              <a:gd name="connsiteX17" fmla="*/ 1790937 w 2727084"/>
              <a:gd name="connsiteY17" fmla="*/ 78582 h 139525"/>
              <a:gd name="connsiteX18" fmla="*/ 1553745 w 2727084"/>
              <a:gd name="connsiteY18" fmla="*/ 131855 h 139525"/>
              <a:gd name="connsiteX19" fmla="*/ 1437051 w 2727084"/>
              <a:gd name="connsiteY19" fmla="*/ 78582 h 139525"/>
              <a:gd name="connsiteX20" fmla="*/ 1407877 w 2727084"/>
              <a:gd name="connsiteY20" fmla="*/ 78582 h 139525"/>
              <a:gd name="connsiteX21" fmla="*/ 1353336 w 2727084"/>
              <a:gd name="connsiteY21" fmla="*/ 129319 h 139525"/>
              <a:gd name="connsiteX22" fmla="*/ 1297526 w 2727084"/>
              <a:gd name="connsiteY22" fmla="*/ 78582 h 139525"/>
              <a:gd name="connsiteX23" fmla="*/ 1268352 w 2727084"/>
              <a:gd name="connsiteY23" fmla="*/ 78582 h 139525"/>
              <a:gd name="connsiteX24" fmla="*/ 1151658 w 2727084"/>
              <a:gd name="connsiteY24" fmla="*/ 131855 h 139525"/>
              <a:gd name="connsiteX25" fmla="*/ 914465 w 2727084"/>
              <a:gd name="connsiteY25" fmla="*/ 78582 h 139525"/>
              <a:gd name="connsiteX26" fmla="*/ 805382 w 2727084"/>
              <a:gd name="connsiteY26" fmla="*/ 78582 h 139525"/>
              <a:gd name="connsiteX27" fmla="*/ 67167 w 2727084"/>
              <a:gd name="connsiteY27" fmla="*/ 78582 h 139525"/>
              <a:gd name="connsiteX28" fmla="*/ 67167 w 2727084"/>
              <a:gd name="connsiteY28" fmla="*/ 78582 h 13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27084" h="139525">
                <a:moveTo>
                  <a:pt x="67167" y="78582"/>
                </a:moveTo>
                <a:lnTo>
                  <a:pt x="12625" y="78582"/>
                </a:lnTo>
                <a:lnTo>
                  <a:pt x="12625" y="65898"/>
                </a:lnTo>
                <a:lnTo>
                  <a:pt x="956323" y="65898"/>
                </a:lnTo>
                <a:cubicBezTo>
                  <a:pt x="1061601" y="55751"/>
                  <a:pt x="1151658" y="12625"/>
                  <a:pt x="1151658" y="12625"/>
                </a:cubicBezTo>
                <a:cubicBezTo>
                  <a:pt x="1198589" y="48140"/>
                  <a:pt x="1241715" y="60824"/>
                  <a:pt x="1268352" y="65898"/>
                </a:cubicBezTo>
                <a:lnTo>
                  <a:pt x="1297526" y="65898"/>
                </a:lnTo>
                <a:cubicBezTo>
                  <a:pt x="1303868" y="24041"/>
                  <a:pt x="1336846" y="15162"/>
                  <a:pt x="1353336" y="15162"/>
                </a:cubicBezTo>
                <a:cubicBezTo>
                  <a:pt x="1369825" y="15162"/>
                  <a:pt x="1402804" y="24041"/>
                  <a:pt x="1409146" y="65898"/>
                </a:cubicBezTo>
                <a:lnTo>
                  <a:pt x="1438319" y="65898"/>
                </a:lnTo>
                <a:cubicBezTo>
                  <a:pt x="1464956" y="60824"/>
                  <a:pt x="1508082" y="46872"/>
                  <a:pt x="1555013" y="12625"/>
                </a:cubicBezTo>
                <a:cubicBezTo>
                  <a:pt x="1555013" y="12625"/>
                  <a:pt x="1645070" y="55751"/>
                  <a:pt x="1750348" y="65898"/>
                </a:cubicBezTo>
                <a:lnTo>
                  <a:pt x="2723220" y="65898"/>
                </a:lnTo>
                <a:lnTo>
                  <a:pt x="2723220" y="78582"/>
                </a:lnTo>
                <a:lnTo>
                  <a:pt x="2630626" y="78582"/>
                </a:lnTo>
                <a:lnTo>
                  <a:pt x="2630626" y="79851"/>
                </a:lnTo>
                <a:lnTo>
                  <a:pt x="1901289" y="78582"/>
                </a:lnTo>
                <a:lnTo>
                  <a:pt x="1790937" y="78582"/>
                </a:lnTo>
                <a:cubicBezTo>
                  <a:pt x="1670438" y="79851"/>
                  <a:pt x="1553745" y="131855"/>
                  <a:pt x="1553745" y="131855"/>
                </a:cubicBezTo>
                <a:cubicBezTo>
                  <a:pt x="1506813" y="96340"/>
                  <a:pt x="1463687" y="83656"/>
                  <a:pt x="1437051" y="78582"/>
                </a:cubicBezTo>
                <a:lnTo>
                  <a:pt x="1407877" y="78582"/>
                </a:lnTo>
                <a:cubicBezTo>
                  <a:pt x="1401535" y="119171"/>
                  <a:pt x="1369825" y="129319"/>
                  <a:pt x="1353336" y="129319"/>
                </a:cubicBezTo>
                <a:cubicBezTo>
                  <a:pt x="1336846" y="129319"/>
                  <a:pt x="1303868" y="121708"/>
                  <a:pt x="1297526" y="78582"/>
                </a:cubicBezTo>
                <a:lnTo>
                  <a:pt x="1268352" y="78582"/>
                </a:lnTo>
                <a:cubicBezTo>
                  <a:pt x="1241715" y="83656"/>
                  <a:pt x="1198589" y="97608"/>
                  <a:pt x="1151658" y="131855"/>
                </a:cubicBezTo>
                <a:cubicBezTo>
                  <a:pt x="1151658" y="131855"/>
                  <a:pt x="1036233" y="79851"/>
                  <a:pt x="914465" y="78582"/>
                </a:cubicBezTo>
                <a:lnTo>
                  <a:pt x="805382" y="78582"/>
                </a:lnTo>
                <a:lnTo>
                  <a:pt x="67167" y="78582"/>
                </a:lnTo>
                <a:lnTo>
                  <a:pt x="67167" y="78582"/>
                </a:lnTo>
                <a:close/>
              </a:path>
            </a:pathLst>
          </a:custGeom>
          <a:solidFill>
            <a:schemeClr val="bg2"/>
          </a:solidFill>
          <a:ln w="12641" cap="flat">
            <a:noFill/>
            <a:prstDash val="solid"/>
            <a:miter/>
          </a:ln>
        </p:spPr>
        <p:txBody>
          <a:bodyPr rtlCol="0" anchor="ctr"/>
          <a:lstStyle/>
          <a:p>
            <a:endParaRPr lang="en-US" noProof="0" dirty="0"/>
          </a:p>
        </p:txBody>
      </p:sp>
      <p:sp>
        <p:nvSpPr>
          <p:cNvPr id="7" name="Title 1">
            <a:extLst>
              <a:ext uri="{FF2B5EF4-FFF2-40B4-BE49-F238E27FC236}">
                <a16:creationId xmlns:a16="http://schemas.microsoft.com/office/drawing/2014/main" xmlns="" id="{C3E8E02D-385B-477A-BAE1-4A97C6E9D720}"/>
              </a:ext>
            </a:extLst>
          </p:cNvPr>
          <p:cNvSpPr>
            <a:spLocks noGrp="1"/>
          </p:cNvSpPr>
          <p:nvPr>
            <p:ph type="title"/>
          </p:nvPr>
        </p:nvSpPr>
        <p:spPr>
          <a:xfrm>
            <a:off x="839788" y="908050"/>
            <a:ext cx="3932237" cy="1149350"/>
          </a:xfrm>
        </p:spPr>
        <p:txBody>
          <a:bodyPr anchor="b"/>
          <a:lstStyle>
            <a:lvl1pPr>
              <a:defRPr sz="3200"/>
            </a:lvl1pPr>
          </a:lstStyle>
          <a:p>
            <a:r>
              <a:rPr lang="en-US" noProof="0"/>
              <a:t>Click to edit Master title style</a:t>
            </a:r>
          </a:p>
        </p:txBody>
      </p:sp>
      <p:sp>
        <p:nvSpPr>
          <p:cNvPr id="8" name="Text Placeholder 3">
            <a:extLst>
              <a:ext uri="{FF2B5EF4-FFF2-40B4-BE49-F238E27FC236}">
                <a16:creationId xmlns:a16="http://schemas.microsoft.com/office/drawing/2014/main" xmlns="" id="{E6CA7378-0B2D-435D-B34B-744CA89114AF}"/>
              </a:ext>
            </a:extLst>
          </p:cNvPr>
          <p:cNvSpPr>
            <a:spLocks noGrp="1"/>
          </p:cNvSpPr>
          <p:nvPr>
            <p:ph type="body" sz="half" idx="2" hasCustomPrompt="1"/>
          </p:nvPr>
        </p:nvSpPr>
        <p:spPr>
          <a:xfrm>
            <a:off x="839788" y="2353200"/>
            <a:ext cx="3932237" cy="35157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9" name="Picture Placeholder 2">
            <a:extLst>
              <a:ext uri="{FF2B5EF4-FFF2-40B4-BE49-F238E27FC236}">
                <a16:creationId xmlns:a16="http://schemas.microsoft.com/office/drawing/2014/main" xmlns="" id="{9A7D37A5-CD8F-499C-BFFD-2D0EB08556C3}"/>
              </a:ext>
            </a:extLst>
          </p:cNvPr>
          <p:cNvSpPr>
            <a:spLocks noGrp="1"/>
          </p:cNvSpPr>
          <p:nvPr>
            <p:ph type="pic" idx="1"/>
          </p:nvPr>
        </p:nvSpPr>
        <p:spPr>
          <a:xfrm>
            <a:off x="5183188" y="908051"/>
            <a:ext cx="6172200" cy="4953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8182454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23336D-E3BE-45DB-B625-753732F9F7F0}"/>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xmlns="" id="{54C2EC4E-2A4D-4B8B-8C10-D8F4A649E564}"/>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A7027D07-F714-4E3C-97FC-7AB8C42FA927}"/>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ADE3BA64-4F34-452B-AA1F-BB90A0F05EFD}"/>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1156773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D57916-404D-41BC-B080-9B6CBA9F95C2}"/>
              </a:ext>
            </a:extLst>
          </p:cNvPr>
          <p:cNvSpPr>
            <a:spLocks noGrp="1"/>
          </p:cNvSpPr>
          <p:nvPr>
            <p:ph type="title"/>
          </p:nvPr>
        </p:nvSpPr>
        <p:spPr/>
        <p:txBody>
          <a:bodyPr/>
          <a:lstStyle/>
          <a:p>
            <a:r>
              <a:rPr lang="en-US" noProof="0"/>
              <a:t>Click to edit Master title style</a:t>
            </a:r>
          </a:p>
        </p:txBody>
      </p:sp>
      <p:sp>
        <p:nvSpPr>
          <p:cNvPr id="3" name="Date Placeholder 2">
            <a:extLst>
              <a:ext uri="{FF2B5EF4-FFF2-40B4-BE49-F238E27FC236}">
                <a16:creationId xmlns:a16="http://schemas.microsoft.com/office/drawing/2014/main" xmlns="" id="{F920C85E-02E3-4F3E-8E6F-4467C6127090}"/>
              </a:ext>
            </a:extLst>
          </p:cNvPr>
          <p:cNvSpPr>
            <a:spLocks noGrp="1"/>
          </p:cNvSpPr>
          <p:nvPr>
            <p:ph type="dt" sz="half" idx="10"/>
          </p:nvPr>
        </p:nvSpPr>
        <p:spPr/>
        <p:txBody>
          <a:bodyPr/>
          <a:lstStyle/>
          <a:p>
            <a:r>
              <a:rPr lang="en-US" noProof="0"/>
              <a:t>MM.DD.20XX</a:t>
            </a:r>
            <a:endParaRPr lang="en-US" noProof="0" dirty="0"/>
          </a:p>
        </p:txBody>
      </p:sp>
      <p:sp>
        <p:nvSpPr>
          <p:cNvPr id="4" name="Footer Placeholder 3">
            <a:extLst>
              <a:ext uri="{FF2B5EF4-FFF2-40B4-BE49-F238E27FC236}">
                <a16:creationId xmlns:a16="http://schemas.microsoft.com/office/drawing/2014/main" xmlns="" id="{952F5317-A8A3-406A-96EA-4BB58C35AFB2}"/>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5B2A1141-BD97-42C5-A257-A2C0668A1BA8}"/>
              </a:ext>
            </a:extLst>
          </p:cNvPr>
          <p:cNvSpPr>
            <a:spLocks noGrp="1"/>
          </p:cNvSpPr>
          <p:nvPr>
            <p:ph type="sldNum" sz="quarter" idx="12"/>
          </p:nvPr>
        </p:nvSpPr>
        <p:spPr/>
        <p:txBody>
          <a:body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38404210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23" name="Text Placeholder 21">
            <a:extLst>
              <a:ext uri="{FF2B5EF4-FFF2-40B4-BE49-F238E27FC236}">
                <a16:creationId xmlns:a16="http://schemas.microsoft.com/office/drawing/2014/main" xmlns="" id="{F27BBFB4-84C4-42C9-9CB3-DFD801CEBF70}"/>
              </a:ext>
            </a:extLst>
          </p:cNvPr>
          <p:cNvSpPr>
            <a:spLocks noGrp="1"/>
          </p:cNvSpPr>
          <p:nvPr>
            <p:ph type="body" sz="quarter" idx="10" hasCustomPrompt="1"/>
          </p:nvPr>
        </p:nvSpPr>
        <p:spPr>
          <a:xfrm>
            <a:off x="679116" y="1815793"/>
            <a:ext cx="882686" cy="1092200"/>
          </a:xfrm>
        </p:spPr>
        <p:txBody>
          <a:bodyPr lIns="0" tIns="0" rIns="0" bIns="0">
            <a:noAutofit/>
          </a:bodyPr>
          <a:lstStyle>
            <a:lvl1pPr marL="0" indent="0">
              <a:buNone/>
              <a:defRPr sz="10000" b="1">
                <a:solidFill>
                  <a:schemeClr val="bg2"/>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xmlns="" id="{C8BBE7AC-17E7-4828-A40C-39EED5284E6D}"/>
              </a:ext>
            </a:extLst>
          </p:cNvPr>
          <p:cNvSpPr>
            <a:spLocks noGrp="1"/>
          </p:cNvSpPr>
          <p:nvPr>
            <p:ph type="body" sz="quarter" idx="11" hasCustomPrompt="1"/>
          </p:nvPr>
        </p:nvSpPr>
        <p:spPr>
          <a:xfrm>
            <a:off x="1394409" y="1920003"/>
            <a:ext cx="3103110" cy="1032355"/>
          </a:xfrm>
        </p:spPr>
        <p:txBody>
          <a:bodyPr>
            <a:noAutofit/>
          </a:bodyPr>
          <a:lstStyle>
            <a:lvl1pPr marL="0" indent="0">
              <a:lnSpc>
                <a:spcPct val="75000"/>
              </a:lnSpc>
              <a:spcBef>
                <a:spcPts val="600"/>
              </a:spcBef>
              <a:buNone/>
              <a:defRPr sz="4000" b="0">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xmlns="" id="{FC1057E8-2611-45B5-913B-82D301FE8A86}"/>
              </a:ext>
            </a:extLst>
          </p:cNvPr>
          <p:cNvSpPr>
            <a:spLocks noGrp="1"/>
          </p:cNvSpPr>
          <p:nvPr>
            <p:ph type="body" sz="quarter" idx="12" hasCustomPrompt="1"/>
          </p:nvPr>
        </p:nvSpPr>
        <p:spPr>
          <a:xfrm>
            <a:off x="4772516" y="1815793"/>
            <a:ext cx="882686" cy="1092200"/>
          </a:xfrm>
        </p:spPr>
        <p:txBody>
          <a:bodyPr lIns="0" tIns="0" rIns="0" bIns="0">
            <a:noAutofit/>
          </a:bodyPr>
          <a:lstStyle>
            <a:lvl1pPr marL="0" indent="0">
              <a:buNone/>
              <a:defRPr sz="10000" b="1">
                <a:solidFill>
                  <a:schemeClr val="bg2"/>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xmlns="" id="{A65257E6-B10F-49C0-862A-53648E3F2D0B}"/>
              </a:ext>
            </a:extLst>
          </p:cNvPr>
          <p:cNvSpPr>
            <a:spLocks noGrp="1"/>
          </p:cNvSpPr>
          <p:nvPr>
            <p:ph type="body" sz="quarter" idx="13" hasCustomPrompt="1"/>
          </p:nvPr>
        </p:nvSpPr>
        <p:spPr>
          <a:xfrm>
            <a:off x="5558149" y="1920003"/>
            <a:ext cx="2243918" cy="1032355"/>
          </a:xfrm>
        </p:spPr>
        <p:txBody>
          <a:bodyPr>
            <a:noAutofit/>
          </a:bodyPr>
          <a:lstStyle>
            <a:lvl1pPr marL="0" indent="0">
              <a:lnSpc>
                <a:spcPct val="75000"/>
              </a:lnSpc>
              <a:spcBef>
                <a:spcPts val="600"/>
              </a:spcBef>
              <a:buNone/>
              <a:defRPr sz="4000" b="0">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xmlns="" id="{83A147CC-1513-463A-8B07-CC14AEC845D9}"/>
              </a:ext>
            </a:extLst>
          </p:cNvPr>
          <p:cNvSpPr>
            <a:spLocks noGrp="1"/>
          </p:cNvSpPr>
          <p:nvPr>
            <p:ph type="body" sz="quarter" idx="14" hasCustomPrompt="1"/>
          </p:nvPr>
        </p:nvSpPr>
        <p:spPr>
          <a:xfrm>
            <a:off x="7858629" y="1833572"/>
            <a:ext cx="882686" cy="1092200"/>
          </a:xfrm>
        </p:spPr>
        <p:txBody>
          <a:bodyPr lIns="0" tIns="0" rIns="0" bIns="0">
            <a:noAutofit/>
          </a:bodyPr>
          <a:lstStyle>
            <a:lvl1pPr marL="0" indent="0">
              <a:buNone/>
              <a:defRPr sz="10000" b="1">
                <a:solidFill>
                  <a:schemeClr val="bg2"/>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xmlns="" id="{BCE98261-6A42-49F1-B208-2E6C24DFCF83}"/>
              </a:ext>
            </a:extLst>
          </p:cNvPr>
          <p:cNvSpPr>
            <a:spLocks noGrp="1"/>
          </p:cNvSpPr>
          <p:nvPr>
            <p:ph type="body" sz="quarter" idx="15" hasCustomPrompt="1"/>
          </p:nvPr>
        </p:nvSpPr>
        <p:spPr>
          <a:xfrm>
            <a:off x="8644262" y="1937782"/>
            <a:ext cx="2959116" cy="1032355"/>
          </a:xfrm>
        </p:spPr>
        <p:txBody>
          <a:bodyPr>
            <a:noAutofit/>
          </a:bodyPr>
          <a:lstStyle>
            <a:lvl1pPr marL="0" indent="0">
              <a:lnSpc>
                <a:spcPct val="75000"/>
              </a:lnSpc>
              <a:spcBef>
                <a:spcPts val="600"/>
              </a:spcBef>
              <a:buNone/>
              <a:defRPr sz="4000" b="0">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xmlns="" id="{937F4311-EBEC-44E3-8542-07503B54D770}"/>
              </a:ext>
            </a:extLst>
          </p:cNvPr>
          <p:cNvSpPr>
            <a:spLocks noGrp="1"/>
          </p:cNvSpPr>
          <p:nvPr>
            <p:ph type="body" sz="quarter" idx="16" hasCustomPrompt="1"/>
          </p:nvPr>
        </p:nvSpPr>
        <p:spPr>
          <a:xfrm>
            <a:off x="891723" y="3007741"/>
            <a:ext cx="1698625"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xmlns="" id="{FED4B056-A42A-4115-B98D-177B9AFDABFE}"/>
              </a:ext>
            </a:extLst>
          </p:cNvPr>
          <p:cNvSpPr>
            <a:spLocks noGrp="1"/>
          </p:cNvSpPr>
          <p:nvPr>
            <p:ph type="body" sz="quarter" idx="17" hasCustomPrompt="1"/>
          </p:nvPr>
        </p:nvSpPr>
        <p:spPr>
          <a:xfrm>
            <a:off x="2590348" y="3007741"/>
            <a:ext cx="1698625"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xmlns="" id="{2D359611-5488-43D7-A2A6-E60DB2E1D872}"/>
              </a:ext>
            </a:extLst>
          </p:cNvPr>
          <p:cNvSpPr>
            <a:spLocks noGrp="1"/>
          </p:cNvSpPr>
          <p:nvPr>
            <p:ph type="body" sz="quarter" idx="18" hasCustomPrompt="1"/>
          </p:nvPr>
        </p:nvSpPr>
        <p:spPr>
          <a:xfrm>
            <a:off x="4794793" y="3007741"/>
            <a:ext cx="1698625"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xmlns="" id="{F2182E7C-B18B-4F73-B0D1-86196D992B18}"/>
              </a:ext>
            </a:extLst>
          </p:cNvPr>
          <p:cNvSpPr>
            <a:spLocks noGrp="1"/>
          </p:cNvSpPr>
          <p:nvPr>
            <p:ph type="body" sz="quarter" idx="19" hasCustomPrompt="1"/>
          </p:nvPr>
        </p:nvSpPr>
        <p:spPr>
          <a:xfrm>
            <a:off x="7876955" y="3006198"/>
            <a:ext cx="3726423" cy="800100"/>
          </a:xfrm>
        </p:spPr>
        <p:txBody>
          <a:bodyPr>
            <a:normAutofit/>
          </a:bodyPr>
          <a:lstStyle>
            <a:lvl1pPr marL="0" indent="0">
              <a:buNone/>
              <a:defRPr sz="1600" b="0">
                <a:solidFill>
                  <a:schemeClr val="tx1">
                    <a:lumMod val="75000"/>
                    <a:lumOff val="25000"/>
                  </a:schemeClr>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xmlns="" id="{3D51A445-889E-44A8-AF12-58BC161D148C}"/>
              </a:ext>
            </a:extLst>
          </p:cNvPr>
          <p:cNvSpPr>
            <a:spLocks noGrp="1"/>
          </p:cNvSpPr>
          <p:nvPr>
            <p:ph type="body" sz="quarter" idx="20" hasCustomPrompt="1"/>
          </p:nvPr>
        </p:nvSpPr>
        <p:spPr>
          <a:xfrm>
            <a:off x="1657040" y="5751926"/>
            <a:ext cx="8877920" cy="470478"/>
          </a:xfrm>
        </p:spPr>
        <p:txBody>
          <a:bodyPr>
            <a:normAutofit/>
          </a:bodyPr>
          <a:lstStyle>
            <a:lvl1pPr marL="0" indent="0" algn="ctr">
              <a:buNone/>
              <a:defRPr sz="16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xmlns="" id="{358BC44E-644D-4E21-A055-1178CD0D2698}"/>
              </a:ext>
            </a:extLst>
          </p:cNvPr>
          <p:cNvSpPr>
            <a:spLocks noGrp="1"/>
          </p:cNvSpPr>
          <p:nvPr>
            <p:ph type="body" sz="quarter" idx="21" hasCustomPrompt="1"/>
          </p:nvPr>
        </p:nvSpPr>
        <p:spPr>
          <a:xfrm>
            <a:off x="4794791" y="4974002"/>
            <a:ext cx="2599199" cy="800100"/>
          </a:xfrm>
        </p:spPr>
        <p:txBody>
          <a:bodyPr>
            <a:normAutofit/>
          </a:bodyPr>
          <a:lstStyle>
            <a:lvl1pPr marL="0" indent="0">
              <a:buNone/>
              <a:defRPr sz="1600" b="0">
                <a:solidFill>
                  <a:schemeClr val="accent1"/>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xmlns="" id="{32C60917-FE9C-4C02-976E-9F4DF95F1614}"/>
              </a:ext>
            </a:extLst>
          </p:cNvPr>
          <p:cNvSpPr>
            <a:spLocks noGrp="1"/>
          </p:cNvSpPr>
          <p:nvPr>
            <p:ph type="body" sz="quarter" idx="22" hasCustomPrompt="1"/>
          </p:nvPr>
        </p:nvSpPr>
        <p:spPr>
          <a:xfrm>
            <a:off x="7890713" y="4974002"/>
            <a:ext cx="3712665" cy="800100"/>
          </a:xfrm>
        </p:spPr>
        <p:txBody>
          <a:bodyPr>
            <a:normAutofit/>
          </a:bodyPr>
          <a:lstStyle>
            <a:lvl1pPr marL="0" indent="0">
              <a:buNone/>
              <a:defRPr sz="1600" b="0">
                <a:solidFill>
                  <a:schemeClr val="accent1"/>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xmlns="" id="{2535BC4C-3D36-473A-B9EF-EC6F3BA67113}"/>
              </a:ext>
            </a:extLst>
          </p:cNvPr>
          <p:cNvSpPr>
            <a:spLocks noGrp="1"/>
          </p:cNvSpPr>
          <p:nvPr>
            <p:ph type="pic" sz="quarter" idx="37"/>
          </p:nvPr>
        </p:nvSpPr>
        <p:spPr>
          <a:xfrm>
            <a:off x="891723" y="3880614"/>
            <a:ext cx="1636776" cy="1618488"/>
          </a:xfrm>
        </p:spPr>
        <p:txBody>
          <a:bodyPr anchor="ctr" anchorCtr="0">
            <a:noAutofit/>
          </a:bodyPr>
          <a:lstStyle>
            <a:lvl1pPr marL="0" indent="0" algn="ctr">
              <a:buNone/>
              <a:defRPr sz="1400">
                <a:solidFill>
                  <a:schemeClr val="tx1">
                    <a:lumMod val="75000"/>
                    <a:lumOff val="25000"/>
                  </a:schemeClr>
                </a:solidFill>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xmlns="" id="{A1E61843-0C1E-4581-98C1-C9247F7043AC}"/>
              </a:ext>
            </a:extLst>
          </p:cNvPr>
          <p:cNvSpPr>
            <a:spLocks noGrp="1"/>
          </p:cNvSpPr>
          <p:nvPr>
            <p:ph type="pic" sz="quarter" idx="38"/>
          </p:nvPr>
        </p:nvSpPr>
        <p:spPr>
          <a:xfrm>
            <a:off x="2590348" y="3880614"/>
            <a:ext cx="1636776" cy="1618488"/>
          </a:xfrm>
        </p:spPr>
        <p:txBody>
          <a:bodyPr anchor="ctr" anchorCtr="0">
            <a:noAutofit/>
          </a:bodyPr>
          <a:lstStyle>
            <a:lvl1pPr marL="0" indent="0" algn="ctr">
              <a:buNone/>
              <a:defRPr sz="1400">
                <a:solidFill>
                  <a:schemeClr val="tx1">
                    <a:lumMod val="75000"/>
                    <a:lumOff val="25000"/>
                  </a:schemeClr>
                </a:solidFill>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xmlns="" id="{F3B39F0E-B245-4510-8C07-0EC29B83F1BA}"/>
              </a:ext>
            </a:extLst>
          </p:cNvPr>
          <p:cNvSpPr>
            <a:spLocks noGrp="1"/>
          </p:cNvSpPr>
          <p:nvPr>
            <p:ph type="pic" sz="quarter" idx="43"/>
          </p:nvPr>
        </p:nvSpPr>
        <p:spPr>
          <a:xfrm>
            <a:off x="4794792" y="3944782"/>
            <a:ext cx="2599199" cy="896112"/>
          </a:xfrm>
        </p:spPr>
        <p:txBody>
          <a:bodyPr anchor="ctr" anchorCtr="0">
            <a:noAutofit/>
          </a:bodyPr>
          <a:lstStyle>
            <a:lvl1pPr marL="0" indent="0" algn="ctr">
              <a:buNone/>
              <a:defRPr sz="1400">
                <a:solidFill>
                  <a:schemeClr val="tx1">
                    <a:lumMod val="75000"/>
                    <a:lumOff val="25000"/>
                  </a:schemeClr>
                </a:solidFill>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xmlns="" id="{A9E755CD-1A38-4F75-A18E-2D31E4934C8A}"/>
              </a:ext>
            </a:extLst>
          </p:cNvPr>
          <p:cNvSpPr>
            <a:spLocks noGrp="1"/>
          </p:cNvSpPr>
          <p:nvPr>
            <p:ph type="pic" sz="quarter" idx="44"/>
          </p:nvPr>
        </p:nvSpPr>
        <p:spPr>
          <a:xfrm>
            <a:off x="7876955" y="3944782"/>
            <a:ext cx="2599200" cy="896400"/>
          </a:xfrm>
        </p:spPr>
        <p:txBody>
          <a:bodyPr anchor="ctr" anchorCtr="0">
            <a:normAutofit/>
          </a:bodyPr>
          <a:lstStyle>
            <a:lvl1pPr marL="0" indent="0" algn="ctr">
              <a:buNone/>
              <a:defRPr sz="1400">
                <a:solidFill>
                  <a:schemeClr val="tx1">
                    <a:lumMod val="75000"/>
                    <a:lumOff val="25000"/>
                  </a:schemeClr>
                </a:solidFill>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xmlns="" id="{1C750AC0-7255-417F-919C-19DF42857E05}"/>
              </a:ext>
            </a:extLst>
          </p:cNvPr>
          <p:cNvSpPr>
            <a:spLocks noGrp="1"/>
          </p:cNvSpPr>
          <p:nvPr>
            <p:ph type="title" hasCustomPrompt="1"/>
          </p:nvPr>
        </p:nvSpPr>
        <p:spPr>
          <a:xfrm>
            <a:off x="2141220" y="558203"/>
            <a:ext cx="7909560" cy="1069848"/>
          </a:xfrm>
          <a:noFill/>
        </p:spPr>
        <p:txBody>
          <a:bodyPr lIns="0" tIns="0" rIns="0" bIns="0">
            <a:normAutofit/>
          </a:bodyPr>
          <a:lstStyle>
            <a:lvl1pPr algn="ctr">
              <a:defRPr lang="ru-RU" sz="6000" b="0" kern="1200" dirty="0">
                <a:solidFill>
                  <a:schemeClr val="tx2"/>
                </a:solidFill>
                <a:latin typeface="+mj-lt"/>
                <a:ea typeface="+mj-ea"/>
                <a:cs typeface="+mj-cs"/>
              </a:defRPr>
            </a:lvl1pPr>
          </a:lstStyle>
          <a:p>
            <a:r>
              <a:rPr lang="en-US" noProof="0"/>
              <a:t>How to use this template</a:t>
            </a:r>
          </a:p>
        </p:txBody>
      </p:sp>
      <p:pic>
        <p:nvPicPr>
          <p:cNvPr id="21" name="Graphic 20">
            <a:extLst>
              <a:ext uri="{FF2B5EF4-FFF2-40B4-BE49-F238E27FC236}">
                <a16:creationId xmlns:a16="http://schemas.microsoft.com/office/drawing/2014/main" xmlns="" id="{08EB3F0B-0F1D-42D2-B6C2-D4D6D82571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608400" y="1568994"/>
            <a:ext cx="4975200" cy="114227"/>
          </a:xfrm>
          <a:prstGeom prst="rect">
            <a:avLst/>
          </a:prstGeom>
        </p:spPr>
      </p:pic>
    </p:spTree>
    <p:extLst>
      <p:ext uri="{BB962C8B-B14F-4D97-AF65-F5344CB8AC3E}">
        <p14:creationId xmlns:p14="http://schemas.microsoft.com/office/powerpoint/2010/main" val="3514683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20000"/>
                <a:lumOff val="80000"/>
              </a:schemeClr>
            </a:gs>
            <a:gs pos="74000">
              <a:schemeClr val="tx2">
                <a:lumMod val="40000"/>
                <a:lumOff val="60000"/>
              </a:schemeClr>
            </a:gs>
            <a:gs pos="83000">
              <a:schemeClr val="tx2">
                <a:lumMod val="60000"/>
                <a:lumOff val="40000"/>
              </a:schemeClr>
            </a:gs>
            <a:gs pos="100000">
              <a:schemeClr val="bg2">
                <a:lumMod val="50000"/>
              </a:schemeClr>
            </a:gs>
          </a:gsLst>
          <a:lin ang="2700000" scaled="1"/>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E04C9FBA-BD24-42E1-BABE-0EE5C20738FC}"/>
              </a:ext>
            </a:extLst>
          </p:cNvPr>
          <p:cNvSpPr/>
          <p:nvPr userDrawn="1"/>
        </p:nvSpPr>
        <p:spPr>
          <a:xfrm>
            <a:off x="376428" y="374904"/>
            <a:ext cx="11439144" cy="6108192"/>
          </a:xfrm>
          <a:prstGeom prst="rect">
            <a:avLst/>
          </a:prstGeom>
          <a:noFill/>
          <a:ln w="12700" cap="flat">
            <a:solidFill>
              <a:schemeClr val="bg2"/>
            </a:solidFill>
            <a:prstDash val="solid"/>
            <a:miter/>
          </a:ln>
        </p:spPr>
        <p:txBody>
          <a:bodyPr rtlCol="0" anchor="ctr"/>
          <a:lstStyle/>
          <a:p>
            <a:pPr algn="l"/>
            <a:endParaRPr lang="en-US" noProof="0" dirty="0"/>
          </a:p>
        </p:txBody>
      </p:sp>
      <p:sp>
        <p:nvSpPr>
          <p:cNvPr id="8" name="Rectangle 7">
            <a:extLst>
              <a:ext uri="{FF2B5EF4-FFF2-40B4-BE49-F238E27FC236}">
                <a16:creationId xmlns:a16="http://schemas.microsoft.com/office/drawing/2014/main" xmlns="" id="{2D2715CE-EA2A-4137-8BA3-1FEEF2E40A3A}"/>
              </a:ext>
            </a:extLst>
          </p:cNvPr>
          <p:cNvSpPr/>
          <p:nvPr userDrawn="1"/>
        </p:nvSpPr>
        <p:spPr>
          <a:xfrm>
            <a:off x="445008" y="443484"/>
            <a:ext cx="11301984" cy="5971032"/>
          </a:xfrm>
          <a:prstGeom prst="rect">
            <a:avLst/>
          </a:prstGeom>
          <a:noFill/>
          <a:ln w="25400" cap="flat">
            <a:solidFill>
              <a:schemeClr val="bg2"/>
            </a:solidFill>
            <a:prstDash val="solid"/>
            <a:miter/>
          </a:ln>
        </p:spPr>
        <p:txBody>
          <a:bodyPr rtlCol="0" anchor="ctr"/>
          <a:lstStyle/>
          <a:p>
            <a:pPr algn="l"/>
            <a:endParaRPr lang="en-US" noProof="0" dirty="0"/>
          </a:p>
        </p:txBody>
      </p:sp>
      <p:sp>
        <p:nvSpPr>
          <p:cNvPr id="2" name="Title Placeholder 1">
            <a:extLst>
              <a:ext uri="{FF2B5EF4-FFF2-40B4-BE49-F238E27FC236}">
                <a16:creationId xmlns:a16="http://schemas.microsoft.com/office/drawing/2014/main" xmlns=""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xmlns="" id="{2C0128AA-FDF4-4DD5-A009-3C58D24570F2}"/>
              </a:ext>
            </a:extLst>
          </p:cNvPr>
          <p:cNvSpPr>
            <a:spLocks noGrp="1"/>
          </p:cNvSpPr>
          <p:nvPr>
            <p:ph type="body" idx="1"/>
          </p:nvPr>
        </p:nvSpPr>
        <p:spPr>
          <a:xfrm>
            <a:off x="838200" y="1825625"/>
            <a:ext cx="10515600" cy="4048274"/>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xmlns="" id="{BB1C2DC0-7E13-4A66-9F9B-371BA9C6E4F1}"/>
              </a:ext>
            </a:extLst>
          </p:cNvPr>
          <p:cNvSpPr>
            <a:spLocks noGrp="1"/>
          </p:cNvSpPr>
          <p:nvPr>
            <p:ph type="dt" sz="half" idx="2"/>
          </p:nvPr>
        </p:nvSpPr>
        <p:spPr>
          <a:xfrm>
            <a:off x="838200" y="6016889"/>
            <a:ext cx="2743200" cy="365125"/>
          </a:xfrm>
          <a:prstGeom prst="rect">
            <a:avLst/>
          </a:prstGeom>
        </p:spPr>
        <p:txBody>
          <a:bodyPr vert="horz" lIns="91440" tIns="45720" rIns="91440" bIns="45720" rtlCol="0" anchor="ctr"/>
          <a:lstStyle>
            <a:lvl1pPr algn="l">
              <a:defRPr sz="1100">
                <a:solidFill>
                  <a:schemeClr val="bg2"/>
                </a:solidFill>
              </a:defRPr>
            </a:lvl1pPr>
          </a:lstStyle>
          <a:p>
            <a:r>
              <a:rPr lang="en-US" noProof="0"/>
              <a:t>MM.DD.20XX</a:t>
            </a:r>
            <a:endParaRPr lang="en-US" noProof="0" dirty="0"/>
          </a:p>
        </p:txBody>
      </p:sp>
      <p:sp>
        <p:nvSpPr>
          <p:cNvPr id="11" name="Footer Placeholder 4">
            <a:extLst>
              <a:ext uri="{FF2B5EF4-FFF2-40B4-BE49-F238E27FC236}">
                <a16:creationId xmlns:a16="http://schemas.microsoft.com/office/drawing/2014/main" xmlns="" id="{1F296578-6D40-435B-861E-0904DDC10B7C}"/>
              </a:ext>
            </a:extLst>
          </p:cNvPr>
          <p:cNvSpPr>
            <a:spLocks noGrp="1"/>
          </p:cNvSpPr>
          <p:nvPr>
            <p:ph type="ftr" sz="quarter" idx="3"/>
          </p:nvPr>
        </p:nvSpPr>
        <p:spPr>
          <a:xfrm>
            <a:off x="8203234" y="6016890"/>
            <a:ext cx="3398763" cy="365125"/>
          </a:xfrm>
          <a:prstGeom prst="rect">
            <a:avLst/>
          </a:prstGeom>
        </p:spPr>
        <p:txBody>
          <a:bodyPr vert="horz" lIns="91440" tIns="45720" rIns="91440" bIns="45720" rtlCol="0" anchor="ctr"/>
          <a:lstStyle>
            <a:lvl1pPr algn="r">
              <a:defRPr sz="1200">
                <a:solidFill>
                  <a:schemeClr val="tx2"/>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xmlns="" id="{9475097E-EB08-4475-9112-275B8402794C}"/>
              </a:ext>
            </a:extLst>
          </p:cNvPr>
          <p:cNvSpPr>
            <a:spLocks noGrp="1"/>
          </p:cNvSpPr>
          <p:nvPr>
            <p:ph type="sldNum" sz="quarter" idx="4"/>
          </p:nvPr>
        </p:nvSpPr>
        <p:spPr>
          <a:xfrm>
            <a:off x="5821279" y="6273660"/>
            <a:ext cx="549442" cy="365125"/>
          </a:xfrm>
          <a:prstGeom prst="rect">
            <a:avLst/>
          </a:prstGeom>
        </p:spPr>
        <p:txBody>
          <a:bodyPr vert="horz" lIns="91440" tIns="45720" rIns="91440" bIns="45720" rtlCol="0" anchor="ctr"/>
          <a:lstStyle>
            <a:lvl1pPr algn="ctr">
              <a:defRPr sz="1200">
                <a:solidFill>
                  <a:schemeClr val="tx2"/>
                </a:solidFill>
              </a:defRPr>
            </a:lvl1p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79"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5" r:id="rId11"/>
    <p:sldLayoutId id="2147483678" r:id="rId12"/>
    <p:sldLayoutId id="2147483674" r:id="rId13"/>
    <p:sldLayoutId id="2147483680" r:id="rId14"/>
    <p:sldLayoutId id="2147483681" r:id="rId15"/>
    <p:sldLayoutId id="2147483682" r:id="rId16"/>
    <p:sldLayoutId id="2147483683" r:id="rId17"/>
    <p:sldLayoutId id="2147483684" r:id="rId18"/>
    <p:sldLayoutId id="2147483685" r:id="rId19"/>
    <p:sldLayoutId id="2147483688" r:id="rId20"/>
    <p:sldLayoutId id="2147483689" r:id="rId21"/>
    <p:sldLayoutId id="2147483686" r:id="rId22"/>
    <p:sldLayoutId id="2147483687" r:id="rId23"/>
    <p:sldLayoutId id="2147483676" r:id="rId24"/>
  </p:sldLayoutIdLst>
  <p:hf sldNum="0" hdr="0" ftr="0" dt="0"/>
  <p:txStyles>
    <p:titleStyle>
      <a:lvl1pPr algn="l" defTabSz="914400" rtl="0" eaLnBrk="1" latinLnBrk="0" hangingPunct="1">
        <a:lnSpc>
          <a:spcPct val="90000"/>
        </a:lnSpc>
        <a:spcBef>
          <a:spcPct val="0"/>
        </a:spcBef>
        <a:buNone/>
        <a:defRPr sz="60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guide id="9" pos="302" userDrawn="1">
          <p15:clr>
            <a:srgbClr val="F26B43"/>
          </p15:clr>
        </p15:guide>
        <p15:guide id="10" pos="737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8.jpg"/><Relationship Id="rId1" Type="http://schemas.openxmlformats.org/officeDocument/2006/relationships/slideLayout" Target="../slideLayouts/slideLayout23.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8.jpg"/><Relationship Id="rId1" Type="http://schemas.openxmlformats.org/officeDocument/2006/relationships/slideLayout" Target="../slideLayouts/slideLayout23.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hyperlink" Target="mailto:lgkirk@hotmail.com" TargetMode="External"/><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6.emf"/><Relationship Id="rId2" Type="http://schemas.openxmlformats.org/officeDocument/2006/relationships/slideLayout" Target="../slideLayouts/slideLayout2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5.emf"/><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3.xml"/><Relationship Id="rId1" Type="http://schemas.openxmlformats.org/officeDocument/2006/relationships/vmlDrawing" Target="../drawings/vmlDrawing2.vml"/><Relationship Id="rId5" Type="http://schemas.openxmlformats.org/officeDocument/2006/relationships/image" Target="../media/image17.emf"/><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3.xml"/><Relationship Id="rId1" Type="http://schemas.openxmlformats.org/officeDocument/2006/relationships/vmlDrawing" Target="../drawings/vmlDrawing3.vml"/><Relationship Id="rId5" Type="http://schemas.openxmlformats.org/officeDocument/2006/relationships/image" Target="../media/image18.emf"/><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3.xml"/><Relationship Id="rId1" Type="http://schemas.openxmlformats.org/officeDocument/2006/relationships/vmlDrawing" Target="../drawings/vmlDrawing4.vml"/><Relationship Id="rId5" Type="http://schemas.openxmlformats.org/officeDocument/2006/relationships/image" Target="../media/image19.emf"/><Relationship Id="rId4"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23.xml"/><Relationship Id="rId1" Type="http://schemas.openxmlformats.org/officeDocument/2006/relationships/vmlDrawing" Target="../drawings/vmlDrawing5.vml"/><Relationship Id="rId5" Type="http://schemas.openxmlformats.org/officeDocument/2006/relationships/image" Target="../media/image20.emf"/><Relationship Id="rId4" Type="http://schemas.openxmlformats.org/officeDocument/2006/relationships/oleObject" Target="../embeddings/oleObject6.bin"/></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xmlns="" id="{0732297D-B363-4DB6-8207-FC843A014D38}"/>
              </a:ext>
            </a:extLst>
          </p:cNvPr>
          <p:cNvPicPr>
            <a:picLocks noGrp="1" noChangeAspect="1"/>
          </p:cNvPicPr>
          <p:nvPr>
            <p:ph type="pic" sz="quarter" idx="18"/>
          </p:nvPr>
        </p:nvPicPr>
        <p:blipFill>
          <a:blip r:embed="rId2"/>
          <a:srcRect/>
          <a:stretch/>
        </p:blipFill>
        <p:spPr>
          <a:xfrm>
            <a:off x="494950" y="481863"/>
            <a:ext cx="11207691" cy="5853623"/>
          </a:xfrm>
          <a:effectLst>
            <a:glow rad="139700">
              <a:schemeClr val="accent3">
                <a:satMod val="175000"/>
                <a:alpha val="40000"/>
              </a:schemeClr>
            </a:glow>
          </a:effectLst>
          <a:scene3d>
            <a:camera prst="orthographicFront"/>
            <a:lightRig rig="threePt" dir="t"/>
          </a:scene3d>
          <a:sp3d>
            <a:bevelT w="584200" h="330200" prst="relaxedInset"/>
          </a:sp3d>
        </p:spPr>
      </p:pic>
      <p:sp>
        <p:nvSpPr>
          <p:cNvPr id="7" name="Text Placeholder 6">
            <a:extLst>
              <a:ext uri="{FF2B5EF4-FFF2-40B4-BE49-F238E27FC236}">
                <a16:creationId xmlns:a16="http://schemas.microsoft.com/office/drawing/2014/main" xmlns="" id="{148799AE-6C70-4A22-B90A-3F8F7CFDAD67}"/>
              </a:ext>
            </a:extLst>
          </p:cNvPr>
          <p:cNvSpPr>
            <a:spLocks noGrp="1"/>
          </p:cNvSpPr>
          <p:nvPr>
            <p:ph type="body" sz="quarter" idx="20"/>
          </p:nvPr>
        </p:nvSpPr>
        <p:spPr bwMode="grayWhite"/>
        <p:txBody>
          <a:bodyPr/>
          <a:lstStyle/>
          <a:p>
            <a:r>
              <a:rPr lang="en-US" b="1" dirty="0" smtClean="0">
                <a:ln>
                  <a:solidFill>
                    <a:schemeClr val="tx1">
                      <a:lumMod val="95000"/>
                      <a:lumOff val="5000"/>
                    </a:schemeClr>
                  </a:solidFill>
                </a:ln>
                <a:solidFill>
                  <a:srgbClr val="FF8A16"/>
                </a:solidFill>
                <a:effectLst>
                  <a:outerShdw blurRad="38100" dist="38100" dir="2700000" algn="tl">
                    <a:srgbClr val="000000">
                      <a:alpha val="43137"/>
                    </a:srgbClr>
                  </a:outerShdw>
                </a:effectLst>
              </a:rPr>
              <a:t>JUNE 15, 2022</a:t>
            </a:r>
            <a:endParaRPr lang="ru-RU" b="1" dirty="0">
              <a:ln>
                <a:solidFill>
                  <a:schemeClr val="tx1">
                    <a:lumMod val="95000"/>
                    <a:lumOff val="5000"/>
                  </a:schemeClr>
                </a:solidFill>
              </a:ln>
              <a:solidFill>
                <a:srgbClr val="FF8A16"/>
              </a:solidFill>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xmlns="" id="{68E4FC7C-D4D1-4EB3-8D2D-BDE69B1C8239}"/>
              </a:ext>
            </a:extLst>
          </p:cNvPr>
          <p:cNvPicPr>
            <a:picLocks noChangeAspect="1"/>
          </p:cNvPicPr>
          <p:nvPr/>
        </p:nvPicPr>
        <p:blipFill>
          <a:blip r:embed="rId3"/>
          <a:srcRect/>
          <a:stretch/>
        </p:blipFill>
        <p:spPr>
          <a:xfrm rot="19625579">
            <a:off x="1225722" y="3722748"/>
            <a:ext cx="2778876" cy="1563117"/>
          </a:xfrm>
          <a:prstGeom prst="rect">
            <a:avLst/>
          </a:prstGeom>
          <a:ln w="47625" cap="flat">
            <a:noFill/>
            <a:round/>
          </a:ln>
          <a:effectLst/>
          <a:scene3d>
            <a:camera prst="orthographicFront"/>
            <a:lightRig rig="threePt" dir="t"/>
          </a:scene3d>
          <a:sp3d>
            <a:bevelT prst="convex"/>
          </a:sp3d>
        </p:spPr>
      </p:pic>
      <p:pic>
        <p:nvPicPr>
          <p:cNvPr id="8" name="Picture 7">
            <a:extLst>
              <a:ext uri="{FF2B5EF4-FFF2-40B4-BE49-F238E27FC236}">
                <a16:creationId xmlns:a16="http://schemas.microsoft.com/office/drawing/2014/main" xmlns="" id="{C11BB84E-F2FF-4489-9F11-7B810D260209}"/>
              </a:ext>
            </a:extLst>
          </p:cNvPr>
          <p:cNvPicPr>
            <a:picLocks noChangeAspect="1"/>
          </p:cNvPicPr>
          <p:nvPr/>
        </p:nvPicPr>
        <p:blipFill>
          <a:blip r:embed="rId4"/>
          <a:srcRect/>
          <a:stretch/>
        </p:blipFill>
        <p:spPr>
          <a:xfrm rot="1044651">
            <a:off x="8527834" y="3924189"/>
            <a:ext cx="2503135" cy="1408013"/>
          </a:xfrm>
          <a:prstGeom prst="rect">
            <a:avLst/>
          </a:prstGeom>
          <a:scene3d>
            <a:camera prst="orthographicFront"/>
            <a:lightRig rig="threePt" dir="t"/>
          </a:scene3d>
          <a:sp3d>
            <a:bevelT prst="convex"/>
          </a:sp3d>
        </p:spPr>
      </p:pic>
      <p:sp>
        <p:nvSpPr>
          <p:cNvPr id="13" name="Rectangle 12">
            <a:extLst>
              <a:ext uri="{FF2B5EF4-FFF2-40B4-BE49-F238E27FC236}">
                <a16:creationId xmlns:a16="http://schemas.microsoft.com/office/drawing/2014/main" xmlns="" id="{3EE4C129-A0F5-449D-8697-07C0A03A3332}"/>
              </a:ext>
            </a:extLst>
          </p:cNvPr>
          <p:cNvSpPr/>
          <p:nvPr/>
        </p:nvSpPr>
        <p:spPr>
          <a:xfrm>
            <a:off x="1846555" y="1359894"/>
            <a:ext cx="8859916" cy="1569660"/>
          </a:xfrm>
          <a:prstGeom prst="rect">
            <a:avLst/>
          </a:prstGeom>
          <a:noFill/>
        </p:spPr>
        <p:txBody>
          <a:bodyPr wrap="square" lIns="91440" tIns="45720" rIns="91440" bIns="45720">
            <a:spAutoFit/>
          </a:bodyPr>
          <a:lstStyle/>
          <a:p>
            <a:pPr algn="ctr"/>
            <a:r>
              <a:rPr lang="en-US" sz="32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BUSINESS </a:t>
            </a:r>
            <a:r>
              <a:rPr lang="en-US" sz="3200" b="1" dirty="0" smtClean="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OPPORTUNITY</a:t>
            </a:r>
            <a:endParaRPr lang="en-US" sz="32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endParaRPr>
          </a:p>
          <a:p>
            <a:pPr algn="ctr"/>
            <a:r>
              <a:rPr lang="en-US" sz="32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 </a:t>
            </a:r>
          </a:p>
          <a:p>
            <a:pPr algn="ctr"/>
            <a:r>
              <a:rPr lang="en-US" sz="3200" b="1" dirty="0">
                <a:ln w="22225">
                  <a:solidFill>
                    <a:schemeClr val="accent2"/>
                  </a:solidFill>
                  <a:prstDash val="solid"/>
                </a:ln>
                <a:solidFill>
                  <a:schemeClr val="accent2">
                    <a:lumMod val="40000"/>
                    <a:lumOff val="60000"/>
                  </a:schemeClr>
                </a:solidFill>
                <a:latin typeface="Times New Roman" panose="02020603050405020304" pitchFamily="18" charset="0"/>
                <a:cs typeface="Times New Roman" panose="02020603050405020304" pitchFamily="18" charset="0"/>
              </a:rPr>
              <a:t>BALLARD CONSERVATION, LLC</a:t>
            </a:r>
          </a:p>
        </p:txBody>
      </p:sp>
    </p:spTree>
    <p:extLst>
      <p:ext uri="{BB962C8B-B14F-4D97-AF65-F5344CB8AC3E}">
        <p14:creationId xmlns:p14="http://schemas.microsoft.com/office/powerpoint/2010/main" val="297159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000" fill="hold"/>
                                        <p:tgtEl>
                                          <p:spTgt spid="13"/>
                                        </p:tgtEl>
                                        <p:attrNameLst>
                                          <p:attrName>ppt_w</p:attrName>
                                        </p:attrNameLst>
                                      </p:cBhvr>
                                      <p:tavLst>
                                        <p:tav tm="0">
                                          <p:val>
                                            <p:fltVal val="0"/>
                                          </p:val>
                                        </p:tav>
                                        <p:tav tm="100000">
                                          <p:val>
                                            <p:strVal val="#ppt_w"/>
                                          </p:val>
                                        </p:tav>
                                      </p:tavLst>
                                    </p:anim>
                                    <p:anim calcmode="lin" valueType="num">
                                      <p:cBhvr>
                                        <p:cTn id="8" dur="2000" fill="hold"/>
                                        <p:tgtEl>
                                          <p:spTgt spid="13"/>
                                        </p:tgtEl>
                                        <p:attrNameLst>
                                          <p:attrName>ppt_h</p:attrName>
                                        </p:attrNameLst>
                                      </p:cBhvr>
                                      <p:tavLst>
                                        <p:tav tm="0">
                                          <p:val>
                                            <p:fltVal val="0"/>
                                          </p:val>
                                        </p:tav>
                                        <p:tav tm="100000">
                                          <p:val>
                                            <p:strVal val="#ppt_h"/>
                                          </p:val>
                                        </p:tav>
                                      </p:tavLst>
                                    </p:anim>
                                    <p:anim calcmode="lin" valueType="num">
                                      <p:cBhvr>
                                        <p:cTn id="9" dur="2000" fill="hold"/>
                                        <p:tgtEl>
                                          <p:spTgt spid="13"/>
                                        </p:tgtEl>
                                        <p:attrNameLst>
                                          <p:attrName>style.rotation</p:attrName>
                                        </p:attrNameLst>
                                      </p:cBhvr>
                                      <p:tavLst>
                                        <p:tav tm="0">
                                          <p:val>
                                            <p:fltVal val="90"/>
                                          </p:val>
                                        </p:tav>
                                        <p:tav tm="100000">
                                          <p:val>
                                            <p:fltVal val="0"/>
                                          </p:val>
                                        </p:tav>
                                      </p:tavLst>
                                    </p:anim>
                                    <p:animEffect transition="in" filter="fade">
                                      <p:cBhvr>
                                        <p:cTn id="10" dur="2000"/>
                                        <p:tgtEl>
                                          <p:spTgt spid="13"/>
                                        </p:tgtEl>
                                      </p:cBhvr>
                                    </p:animEffect>
                                  </p:childTnLst>
                                </p:cTn>
                              </p:par>
                            </p:childTnLst>
                          </p:cTn>
                        </p:par>
                        <p:par>
                          <p:cTn id="11" fill="hold">
                            <p:stCondLst>
                              <p:cond delay="2000"/>
                            </p:stCondLst>
                            <p:childTnLst>
                              <p:par>
                                <p:cTn id="12" presetID="31" presetClass="entr" presetSubtype="0" fill="hold" grpId="0" nodeType="after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2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2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17" dur="2000"/>
                                        <p:tgtEl>
                                          <p:spTgt spid="7">
                                            <p:txEl>
                                              <p:pRg st="0" end="0"/>
                                            </p:txEl>
                                          </p:spTgt>
                                        </p:tgtEl>
                                      </p:cBhvr>
                                    </p:animEffect>
                                  </p:childTnLst>
                                </p:cTn>
                              </p:par>
                            </p:childTnLst>
                          </p:cTn>
                        </p:par>
                        <p:par>
                          <p:cTn id="18" fill="hold">
                            <p:stCondLst>
                              <p:cond delay="4000"/>
                            </p:stCondLst>
                            <p:childTnLst>
                              <p:par>
                                <p:cTn id="19" presetID="31"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fltVal val="0"/>
                                          </p:val>
                                        </p:tav>
                                        <p:tav tm="100000">
                                          <p:val>
                                            <p:strVal val="#ppt_w"/>
                                          </p:val>
                                        </p:tav>
                                      </p:tavLst>
                                    </p:anim>
                                    <p:anim calcmode="lin" valueType="num">
                                      <p:cBhvr>
                                        <p:cTn id="22" dur="1000" fill="hold"/>
                                        <p:tgtEl>
                                          <p:spTgt spid="8"/>
                                        </p:tgtEl>
                                        <p:attrNameLst>
                                          <p:attrName>ppt_h</p:attrName>
                                        </p:attrNameLst>
                                      </p:cBhvr>
                                      <p:tavLst>
                                        <p:tav tm="0">
                                          <p:val>
                                            <p:fltVal val="0"/>
                                          </p:val>
                                        </p:tav>
                                        <p:tav tm="100000">
                                          <p:val>
                                            <p:strVal val="#ppt_h"/>
                                          </p:val>
                                        </p:tav>
                                      </p:tavLst>
                                    </p:anim>
                                    <p:anim calcmode="lin" valueType="num">
                                      <p:cBhvr>
                                        <p:cTn id="23" dur="1000" fill="hold"/>
                                        <p:tgtEl>
                                          <p:spTgt spid="8"/>
                                        </p:tgtEl>
                                        <p:attrNameLst>
                                          <p:attrName>style.rotation</p:attrName>
                                        </p:attrNameLst>
                                      </p:cBhvr>
                                      <p:tavLst>
                                        <p:tav tm="0">
                                          <p:val>
                                            <p:fltVal val="90"/>
                                          </p:val>
                                        </p:tav>
                                        <p:tav tm="100000">
                                          <p:val>
                                            <p:fltVal val="0"/>
                                          </p:val>
                                        </p:tav>
                                      </p:tavLst>
                                    </p:anim>
                                    <p:animEffect transition="in" filter="fade">
                                      <p:cBhvr>
                                        <p:cTn id="24" dur="1000"/>
                                        <p:tgtEl>
                                          <p:spTgt spid="8"/>
                                        </p:tgtEl>
                                      </p:cBhvr>
                                    </p:animEffect>
                                  </p:childTnLst>
                                </p:cTn>
                              </p:par>
                            </p:childTnLst>
                          </p:cTn>
                        </p:par>
                        <p:par>
                          <p:cTn id="25" fill="hold">
                            <p:stCondLst>
                              <p:cond delay="5000"/>
                            </p:stCondLst>
                            <p:childTnLst>
                              <p:par>
                                <p:cTn id="26" presetID="31"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14905" y="552186"/>
            <a:ext cx="11176986" cy="5721474"/>
          </a:xfrm>
          <a:prstGeom prst="rect">
            <a:avLst/>
          </a:prstGeom>
          <a:effectLst>
            <a:glow rad="127000">
              <a:schemeClr val="accent3">
                <a:lumMod val="60000"/>
                <a:lumOff val="40000"/>
              </a:schemeClr>
            </a:glow>
            <a:outerShdw blurRad="50800" dist="38100" dir="2700000" algn="tl" rotWithShape="0">
              <a:prstClr val="black">
                <a:alpha val="40000"/>
              </a:prstClr>
            </a:outerShdw>
          </a:effectLst>
          <a:scene3d>
            <a:camera prst="orthographicFront"/>
            <a:lightRig rig="threePt" dir="t"/>
          </a:scene3d>
          <a:sp3d>
            <a:bevelT w="254000" h="139700" prst="convex"/>
          </a:sp3d>
        </p:spPr>
      </p:pic>
      <p:sp>
        <p:nvSpPr>
          <p:cNvPr id="20" name="Rectangle 19">
            <a:extLst>
              <a:ext uri="{FF2B5EF4-FFF2-40B4-BE49-F238E27FC236}">
                <a16:creationId xmlns:a16="http://schemas.microsoft.com/office/drawing/2014/main" xmlns="" id="{920A173F-B726-4F79-8D41-4A2C87C347CF}"/>
              </a:ext>
            </a:extLst>
          </p:cNvPr>
          <p:cNvSpPr/>
          <p:nvPr/>
        </p:nvSpPr>
        <p:spPr>
          <a:xfrm>
            <a:off x="825623" y="1014045"/>
            <a:ext cx="10555550" cy="646331"/>
          </a:xfrm>
          <a:prstGeom prst="rect">
            <a:avLst/>
          </a:prstGeom>
          <a:noFill/>
        </p:spPr>
        <p:txBody>
          <a:bodyPr wrap="square" lIns="91440" tIns="45720" rIns="91440" bIns="45720">
            <a:spAutoFit/>
          </a:bodyPr>
          <a:lstStyle/>
          <a:p>
            <a:pPr algn="ctr"/>
            <a:r>
              <a:rPr lang="en-US" b="1" dirty="0">
                <a:latin typeface="Times New Roman" panose="02020603050405020304" pitchFamily="18" charset="0"/>
                <a:cs typeface="Times New Roman" panose="02020603050405020304" pitchFamily="18" charset="0"/>
              </a:rPr>
              <a:t>Ballard Conservation, LLC (BC) is a privately </a:t>
            </a:r>
            <a:r>
              <a:rPr lang="en-US" b="1" dirty="0" smtClean="0">
                <a:latin typeface="Times New Roman" panose="02020603050405020304" pitchFamily="18" charset="0"/>
                <a:cs typeface="Times New Roman" panose="02020603050405020304" pitchFamily="18" charset="0"/>
              </a:rPr>
              <a:t>held, start-up company, </a:t>
            </a:r>
            <a:r>
              <a:rPr lang="en-US" b="1" dirty="0">
                <a:latin typeface="Times New Roman" panose="02020603050405020304" pitchFamily="18" charset="0"/>
                <a:cs typeface="Times New Roman" panose="02020603050405020304" pitchFamily="18" charset="0"/>
              </a:rPr>
              <a:t>located in far Western Kentucky near the confluence of the Mississippi and Ohio rivers. </a:t>
            </a:r>
            <a:endParaRPr lang="en-US" b="1" cap="none" spc="0" dirty="0">
              <a:ln w="6600">
                <a:solidFill>
                  <a:schemeClr val="accent5">
                    <a:lumMod val="75000"/>
                    <a:lumOff val="25000"/>
                  </a:schemeClr>
                </a:solidFill>
                <a:prstDash val="solid"/>
              </a:ln>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1C14D2A2-4C74-409B-A305-458C0B21D054}"/>
              </a:ext>
            </a:extLst>
          </p:cNvPr>
          <p:cNvPicPr>
            <a:picLocks noChangeAspect="1"/>
          </p:cNvPicPr>
          <p:nvPr/>
        </p:nvPicPr>
        <p:blipFill>
          <a:blip r:embed="rId3"/>
          <a:srcRect/>
          <a:stretch/>
        </p:blipFill>
        <p:spPr>
          <a:xfrm>
            <a:off x="2589411" y="1601590"/>
            <a:ext cx="6602634" cy="4401756"/>
          </a:xfrm>
          <a:prstGeom prst="rect">
            <a:avLst/>
          </a:prstGeom>
          <a:effectLst/>
          <a:scene3d>
            <a:camera prst="orthographicFront">
              <a:rot lat="0" lon="0" rev="0"/>
            </a:camera>
            <a:lightRig rig="threePt" dir="t"/>
          </a:scene3d>
          <a:sp3d prstMaterial="matte">
            <a:bevelT prst="convex"/>
          </a:sp3d>
        </p:spPr>
      </p:pic>
      <p:sp>
        <p:nvSpPr>
          <p:cNvPr id="2" name="TextBox 1">
            <a:extLst>
              <a:ext uri="{FF2B5EF4-FFF2-40B4-BE49-F238E27FC236}">
                <a16:creationId xmlns:a16="http://schemas.microsoft.com/office/drawing/2014/main" xmlns="" id="{0D84544E-87A0-DD56-D0B5-BCABEE9B769F}"/>
              </a:ext>
            </a:extLst>
          </p:cNvPr>
          <p:cNvSpPr txBox="1"/>
          <p:nvPr/>
        </p:nvSpPr>
        <p:spPr>
          <a:xfrm>
            <a:off x="5746460" y="3942825"/>
            <a:ext cx="1442906" cy="215444"/>
          </a:xfrm>
          <a:prstGeom prst="rect">
            <a:avLst/>
          </a:prstGeom>
          <a:noFill/>
        </p:spPr>
        <p:txBody>
          <a:bodyPr wrap="square" rtlCol="0">
            <a:spAutoFit/>
          </a:bodyPr>
          <a:lstStyle/>
          <a:p>
            <a:r>
              <a:rPr lang="en-US" sz="800" b="1" dirty="0">
                <a:solidFill>
                  <a:srgbClr val="FF0000"/>
                </a:solidFill>
                <a:latin typeface="Times New Roman" panose="02020603050405020304" pitchFamily="18" charset="0"/>
                <a:cs typeface="Times New Roman" panose="02020603050405020304" pitchFamily="18" charset="0"/>
              </a:rPr>
              <a:t>Ballard Conservation, LLC</a:t>
            </a:r>
          </a:p>
        </p:txBody>
      </p:sp>
      <p:cxnSp>
        <p:nvCxnSpPr>
          <p:cNvPr id="5" name="Straight Arrow Connector 4">
            <a:extLst>
              <a:ext uri="{FF2B5EF4-FFF2-40B4-BE49-F238E27FC236}">
                <a16:creationId xmlns:a16="http://schemas.microsoft.com/office/drawing/2014/main" xmlns="" id="{5F55F1B4-6A5C-8EAA-D343-6C445261943D}"/>
              </a:ext>
            </a:extLst>
          </p:cNvPr>
          <p:cNvCxnSpPr/>
          <p:nvPr/>
        </p:nvCxnSpPr>
        <p:spPr>
          <a:xfrm>
            <a:off x="3473042" y="3506598"/>
            <a:ext cx="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xmlns="" id="{DCD9B431-E8A6-76EB-E79B-B3DB27A1BE9E}"/>
              </a:ext>
            </a:extLst>
          </p:cNvPr>
          <p:cNvCxnSpPr>
            <a:cxnSpLocks/>
          </p:cNvCxnSpPr>
          <p:nvPr/>
        </p:nvCxnSpPr>
        <p:spPr>
          <a:xfrm>
            <a:off x="3246614" y="3525481"/>
            <a:ext cx="2774156" cy="1050131"/>
          </a:xfrm>
          <a:prstGeom prst="straightConnector1">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xmlns="" id="{BFAF8593-AA32-02DD-5514-0AB297DE09E4}"/>
              </a:ext>
            </a:extLst>
          </p:cNvPr>
          <p:cNvSpPr txBox="1"/>
          <p:nvPr/>
        </p:nvSpPr>
        <p:spPr>
          <a:xfrm rot="1204223">
            <a:off x="4007501" y="4043511"/>
            <a:ext cx="1442906" cy="215444"/>
          </a:xfrm>
          <a:prstGeom prst="rect">
            <a:avLst/>
          </a:prstGeom>
          <a:noFill/>
        </p:spPr>
        <p:txBody>
          <a:bodyPr wrap="square" rtlCol="0">
            <a:spAutoFit/>
          </a:bodyPr>
          <a:lstStyle/>
          <a:p>
            <a:r>
              <a:rPr lang="en-US" sz="800" b="1" dirty="0" err="1">
                <a:latin typeface="Times New Roman" panose="02020603050405020304" pitchFamily="18" charset="0"/>
                <a:cs typeface="Times New Roman" panose="02020603050405020304" pitchFamily="18" charset="0"/>
              </a:rPr>
              <a:t>Approximatly</a:t>
            </a:r>
            <a:r>
              <a:rPr lang="en-US" sz="800" b="1" dirty="0">
                <a:latin typeface="Times New Roman" panose="02020603050405020304" pitchFamily="18" charset="0"/>
                <a:cs typeface="Times New Roman" panose="02020603050405020304" pitchFamily="18" charset="0"/>
              </a:rPr>
              <a:t> 6 Miles</a:t>
            </a:r>
          </a:p>
        </p:txBody>
      </p:sp>
    </p:spTree>
    <p:extLst>
      <p:ext uri="{BB962C8B-B14F-4D97-AF65-F5344CB8AC3E}">
        <p14:creationId xmlns:p14="http://schemas.microsoft.com/office/powerpoint/2010/main" val="31891216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50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488273" y="552186"/>
            <a:ext cx="11203618"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itle 1">
            <a:extLst>
              <a:ext uri="{FF2B5EF4-FFF2-40B4-BE49-F238E27FC236}">
                <a16:creationId xmlns:a16="http://schemas.microsoft.com/office/drawing/2014/main" xmlns="" id="{18DDF883-ED56-4D25-BFC8-4788D23EB77B}"/>
              </a:ext>
            </a:extLst>
          </p:cNvPr>
          <p:cNvSpPr>
            <a:spLocks noGrp="1"/>
          </p:cNvSpPr>
          <p:nvPr>
            <p:ph type="title"/>
          </p:nvPr>
        </p:nvSpPr>
        <p:spPr>
          <a:xfrm>
            <a:off x="847934" y="887767"/>
            <a:ext cx="10515600" cy="5020768"/>
          </a:xfrm>
        </p:spPr>
        <p:txBody>
          <a:bodyPr>
            <a:normAutofit/>
          </a:bodyPr>
          <a:lstStyle/>
          <a:p>
            <a:pPr algn="ctr"/>
            <a:r>
              <a:rPr lang="en-US" sz="2400" dirty="0">
                <a:solidFill>
                  <a:schemeClr val="tx1"/>
                </a:solidFill>
                <a:latin typeface="Times New Roman" panose="02020603050405020304" pitchFamily="18" charset="0"/>
                <a:cs typeface="Times New Roman" panose="02020603050405020304" pitchFamily="18" charset="0"/>
              </a:rPr>
              <a:t>Ballard Conservation, LLC (BC) possesses large reserves of sand, rock and ball clay. These reserves </a:t>
            </a:r>
            <a:r>
              <a:rPr lang="en-US" sz="2400" dirty="0" smtClean="0">
                <a:solidFill>
                  <a:schemeClr val="tx1"/>
                </a:solidFill>
                <a:latin typeface="Times New Roman" panose="02020603050405020304" pitchFamily="18" charset="0"/>
                <a:cs typeface="Times New Roman" panose="02020603050405020304" pitchFamily="18" charset="0"/>
              </a:rPr>
              <a:t>have been </a:t>
            </a:r>
            <a:r>
              <a:rPr lang="en-US" sz="2400" dirty="0">
                <a:solidFill>
                  <a:schemeClr val="tx1"/>
                </a:solidFill>
                <a:latin typeface="Times New Roman" panose="02020603050405020304" pitchFamily="18" charset="0"/>
                <a:cs typeface="Times New Roman" panose="02020603050405020304" pitchFamily="18" charset="0"/>
              </a:rPr>
              <a:t>proven with detailed geological studies and professionally authored reports. BC has </a:t>
            </a:r>
            <a:r>
              <a:rPr lang="en-US" sz="2400" dirty="0" smtClean="0">
                <a:solidFill>
                  <a:schemeClr val="tx1"/>
                </a:solidFill>
                <a:latin typeface="Times New Roman" panose="02020603050405020304" pitchFamily="18" charset="0"/>
                <a:cs typeface="Times New Roman" panose="02020603050405020304" pitchFamily="18" charset="0"/>
              </a:rPr>
              <a:t>operating, </a:t>
            </a:r>
            <a:r>
              <a:rPr lang="en-US" sz="2400" dirty="0">
                <a:solidFill>
                  <a:schemeClr val="tx1"/>
                </a:solidFill>
                <a:latin typeface="Times New Roman" panose="02020603050405020304" pitchFamily="18" charset="0"/>
                <a:cs typeface="Times New Roman" panose="02020603050405020304" pitchFamily="18" charset="0"/>
              </a:rPr>
              <a:t>fully permitted mine sites for immediate </a:t>
            </a:r>
            <a:r>
              <a:rPr lang="en-US" sz="2400" dirty="0" smtClean="0">
                <a:solidFill>
                  <a:schemeClr val="tx1"/>
                </a:solidFill>
                <a:latin typeface="Times New Roman" panose="02020603050405020304" pitchFamily="18" charset="0"/>
                <a:cs typeface="Times New Roman" panose="02020603050405020304" pitchFamily="18" charset="0"/>
              </a:rPr>
              <a:t>mining </a:t>
            </a:r>
            <a:r>
              <a:rPr lang="en-US" sz="2400" dirty="0">
                <a:solidFill>
                  <a:schemeClr val="tx1"/>
                </a:solidFill>
                <a:latin typeface="Times New Roman" panose="02020603050405020304" pitchFamily="18" charset="0"/>
                <a:cs typeface="Times New Roman" panose="02020603050405020304" pitchFamily="18" charset="0"/>
              </a:rPr>
              <a:t>of its </a:t>
            </a:r>
            <a:r>
              <a:rPr lang="en-US" sz="2400" dirty="0" smtClean="0">
                <a:solidFill>
                  <a:schemeClr val="tx1"/>
                </a:solidFill>
                <a:latin typeface="Times New Roman" panose="02020603050405020304" pitchFamily="18" charset="0"/>
                <a:cs typeface="Times New Roman" panose="02020603050405020304" pitchFamily="18" charset="0"/>
              </a:rPr>
              <a:t>minerals. Due to the close proximity to two interstate exchanges, Canadian National main rail line and </a:t>
            </a:r>
            <a:r>
              <a:rPr lang="en-US" sz="2400" dirty="0">
                <a:solidFill>
                  <a:schemeClr val="tx1"/>
                </a:solidFill>
                <a:latin typeface="Times New Roman" panose="02020603050405020304" pitchFamily="18" charset="0"/>
                <a:cs typeface="Times New Roman" panose="02020603050405020304" pitchFamily="18" charset="0"/>
              </a:rPr>
              <a:t>t</a:t>
            </a:r>
            <a:r>
              <a:rPr lang="en-US" sz="2400" dirty="0" smtClean="0">
                <a:solidFill>
                  <a:schemeClr val="tx1"/>
                </a:solidFill>
                <a:latin typeface="Times New Roman" panose="02020603050405020304" pitchFamily="18" charset="0"/>
                <a:cs typeface="Times New Roman" panose="02020603050405020304" pitchFamily="18" charset="0"/>
              </a:rPr>
              <a:t>he Ohio and Mississippi Rivers, BC </a:t>
            </a:r>
            <a:r>
              <a:rPr lang="en-US" sz="2400" dirty="0">
                <a:solidFill>
                  <a:schemeClr val="tx1"/>
                </a:solidFill>
                <a:latin typeface="Times New Roman" panose="02020603050405020304" pitchFamily="18" charset="0"/>
                <a:cs typeface="Times New Roman" panose="02020603050405020304" pitchFamily="18" charset="0"/>
              </a:rPr>
              <a:t>is capable of </a:t>
            </a:r>
            <a:r>
              <a:rPr lang="en-US" sz="2400" dirty="0" smtClean="0">
                <a:solidFill>
                  <a:schemeClr val="tx1"/>
                </a:solidFill>
                <a:latin typeface="Times New Roman" panose="02020603050405020304" pitchFamily="18" charset="0"/>
                <a:cs typeface="Times New Roman" panose="02020603050405020304" pitchFamily="18" charset="0"/>
              </a:rPr>
              <a:t>transporting minerals </a:t>
            </a:r>
            <a:r>
              <a:rPr lang="en-US" sz="2400" dirty="0">
                <a:solidFill>
                  <a:schemeClr val="tx1"/>
                </a:solidFill>
                <a:latin typeface="Times New Roman" panose="02020603050405020304" pitchFamily="18" charset="0"/>
                <a:cs typeface="Times New Roman" panose="02020603050405020304" pitchFamily="18" charset="0"/>
              </a:rPr>
              <a:t>via truck, rail, or </a:t>
            </a:r>
            <a:r>
              <a:rPr lang="en-US" sz="2400" dirty="0" smtClean="0">
                <a:solidFill>
                  <a:schemeClr val="tx1"/>
                </a:solidFill>
                <a:latin typeface="Times New Roman" panose="02020603050405020304" pitchFamily="18" charset="0"/>
                <a:cs typeface="Times New Roman" panose="02020603050405020304" pitchFamily="18" charset="0"/>
              </a:rPr>
              <a:t>barge. </a:t>
            </a:r>
            <a:endParaRPr lang="en-US" sz="24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9558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497150" y="552186"/>
            <a:ext cx="11176985"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itle 1">
            <a:extLst>
              <a:ext uri="{FF2B5EF4-FFF2-40B4-BE49-F238E27FC236}">
                <a16:creationId xmlns:a16="http://schemas.microsoft.com/office/drawing/2014/main" xmlns="" id="{18DDF883-ED56-4D25-BFC8-4788D23EB77B}"/>
              </a:ext>
            </a:extLst>
          </p:cNvPr>
          <p:cNvSpPr>
            <a:spLocks noGrp="1"/>
          </p:cNvSpPr>
          <p:nvPr>
            <p:ph type="title"/>
          </p:nvPr>
        </p:nvSpPr>
        <p:spPr>
          <a:xfrm>
            <a:off x="731668" y="1988464"/>
            <a:ext cx="10515600" cy="2982897"/>
          </a:xfrm>
        </p:spPr>
        <p:txBody>
          <a:bodyPr>
            <a:normAutofit/>
          </a:bodyPr>
          <a:lstStyle/>
          <a:p>
            <a:pPr algn="ctr"/>
            <a:r>
              <a:rPr lang="en-US" sz="2800" dirty="0">
                <a:solidFill>
                  <a:schemeClr val="accent5"/>
                </a:solidFill>
                <a:latin typeface="Times New Roman" panose="02020603050405020304" pitchFamily="18" charset="0"/>
                <a:cs typeface="Times New Roman" panose="02020603050405020304" pitchFamily="18" charset="0"/>
              </a:rPr>
              <a:t>BC </a:t>
            </a:r>
            <a:r>
              <a:rPr lang="en-US" sz="2800" dirty="0" smtClean="0">
                <a:solidFill>
                  <a:schemeClr val="accent5"/>
                </a:solidFill>
                <a:latin typeface="Times New Roman" panose="02020603050405020304" pitchFamily="18" charset="0"/>
                <a:cs typeface="Times New Roman" panose="02020603050405020304" pitchFamily="18" charset="0"/>
              </a:rPr>
              <a:t>will </a:t>
            </a:r>
            <a:r>
              <a:rPr lang="en-US" sz="2800" dirty="0">
                <a:solidFill>
                  <a:schemeClr val="accent5"/>
                </a:solidFill>
                <a:latin typeface="Times New Roman" panose="02020603050405020304" pitchFamily="18" charset="0"/>
                <a:cs typeface="Times New Roman" panose="02020603050405020304" pitchFamily="18" charset="0"/>
              </a:rPr>
              <a:t>make a significant impact on the transportation and construction </a:t>
            </a:r>
            <a:r>
              <a:rPr lang="en-US" sz="2800" dirty="0" smtClean="0">
                <a:solidFill>
                  <a:schemeClr val="accent5"/>
                </a:solidFill>
                <a:latin typeface="Times New Roman" panose="02020603050405020304" pitchFamily="18" charset="0"/>
                <a:cs typeface="Times New Roman" panose="02020603050405020304" pitchFamily="18" charset="0"/>
              </a:rPr>
              <a:t>industries </a:t>
            </a:r>
            <a:r>
              <a:rPr lang="en-US" sz="2800" dirty="0">
                <a:solidFill>
                  <a:schemeClr val="accent5"/>
                </a:solidFill>
                <a:latin typeface="Times New Roman" panose="02020603050405020304" pitchFamily="18" charset="0"/>
                <a:cs typeface="Times New Roman" panose="02020603050405020304" pitchFamily="18" charset="0"/>
              </a:rPr>
              <a:t>in Kentucky, the mid-west region, and </a:t>
            </a:r>
            <a:r>
              <a:rPr lang="en-US" sz="2800" dirty="0" smtClean="0">
                <a:solidFill>
                  <a:schemeClr val="accent5"/>
                </a:solidFill>
                <a:latin typeface="Times New Roman" panose="02020603050405020304" pitchFamily="18" charset="0"/>
                <a:cs typeface="Times New Roman" panose="02020603050405020304" pitchFamily="18" charset="0"/>
              </a:rPr>
              <a:t>nationally. BC is seeking investors to fully commercialize its mineral assets into high-value consumable products for domestic and international sales. </a:t>
            </a:r>
            <a:r>
              <a:rPr lang="en-US" sz="2800" dirty="0">
                <a:solidFill>
                  <a:schemeClr val="accent5"/>
                </a:solidFill>
                <a:latin typeface="Times New Roman" panose="02020603050405020304" pitchFamily="18" charset="0"/>
                <a:cs typeface="Times New Roman" panose="02020603050405020304" pitchFamily="18" charset="0"/>
              </a:rPr>
              <a:t/>
            </a:r>
            <a:br>
              <a:rPr lang="en-US" sz="2800" dirty="0">
                <a:solidFill>
                  <a:schemeClr val="accent5"/>
                </a:solidFill>
                <a:latin typeface="Times New Roman" panose="02020603050405020304" pitchFamily="18" charset="0"/>
                <a:cs typeface="Times New Roman" panose="02020603050405020304" pitchFamily="18" charset="0"/>
              </a:rPr>
            </a:br>
            <a:endParaRPr lang="en-US" sz="2800" b="1" dirty="0">
              <a:solidFill>
                <a:schemeClr val="accent5"/>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6900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84FB5AC2-A5B7-4A13-A3D4-42B2659FBC59}"/>
              </a:ext>
            </a:extLst>
          </p:cNvPr>
          <p:cNvSpPr txBox="1"/>
          <p:nvPr/>
        </p:nvSpPr>
        <p:spPr>
          <a:xfrm>
            <a:off x="1411550" y="1056443"/>
            <a:ext cx="8708994" cy="369332"/>
          </a:xfrm>
          <a:prstGeom prst="rect">
            <a:avLst/>
          </a:prstGeom>
          <a:noFill/>
        </p:spPr>
        <p:txBody>
          <a:bodyPr wrap="square" rtlCol="0">
            <a:spAutoFit/>
          </a:bodyPr>
          <a:lstStyle/>
          <a:p>
            <a:pPr algn="ctr"/>
            <a:r>
              <a:rPr lang="en-US" b="1" u="sng"/>
              <a:t>TRANSPORTATION AGGREGRATE AND SAND</a:t>
            </a:r>
            <a:endParaRPr lang="en-US"/>
          </a:p>
        </p:txBody>
      </p:sp>
      <p:sp>
        <p:nvSpPr>
          <p:cNvPr id="3" name="TextBox 2">
            <a:extLst>
              <a:ext uri="{FF2B5EF4-FFF2-40B4-BE49-F238E27FC236}">
                <a16:creationId xmlns:a16="http://schemas.microsoft.com/office/drawing/2014/main" xmlns="" id="{4CF9A6E3-474D-4FE9-8063-B67987B2670B}"/>
              </a:ext>
            </a:extLst>
          </p:cNvPr>
          <p:cNvSpPr txBox="1"/>
          <p:nvPr/>
        </p:nvSpPr>
        <p:spPr>
          <a:xfrm>
            <a:off x="1017246" y="1415236"/>
            <a:ext cx="10157508" cy="2031325"/>
          </a:xfrm>
          <a:prstGeom prst="rect">
            <a:avLst/>
          </a:prstGeom>
          <a:noFill/>
        </p:spPr>
        <p:txBody>
          <a:bodyPr wrap="square" rtlCol="0">
            <a:spAutoFit/>
          </a:bodyPr>
          <a:lstStyle/>
          <a:p>
            <a:r>
              <a:rPr lang="en-US" dirty="0"/>
              <a:t>Two key components of Road infrastructure are cost and </a:t>
            </a:r>
            <a:r>
              <a:rPr lang="en-US" dirty="0" smtClean="0"/>
              <a:t>safety. </a:t>
            </a:r>
            <a:r>
              <a:rPr lang="en-US" dirty="0"/>
              <a:t>T</a:t>
            </a:r>
            <a:r>
              <a:rPr lang="en-US" dirty="0" smtClean="0"/>
              <a:t>he </a:t>
            </a:r>
            <a:r>
              <a:rPr lang="en-US" dirty="0"/>
              <a:t>use of </a:t>
            </a:r>
            <a:r>
              <a:rPr lang="en-US" dirty="0" smtClean="0"/>
              <a:t>polished </a:t>
            </a:r>
            <a:r>
              <a:rPr lang="en-US" dirty="0"/>
              <a:t>resistance aggregate </a:t>
            </a:r>
            <a:r>
              <a:rPr lang="en-US" dirty="0" smtClean="0"/>
              <a:t>as a surface treatment, </a:t>
            </a:r>
            <a:r>
              <a:rPr lang="en-US" dirty="0"/>
              <a:t>for both asphalt and concrete </a:t>
            </a:r>
            <a:r>
              <a:rPr lang="en-US" dirty="0" smtClean="0"/>
              <a:t>construction, has </a:t>
            </a:r>
            <a:r>
              <a:rPr lang="en-US" dirty="0"/>
              <a:t>proven significant safety performance over conventional limestone aggregate. Working with the Kentucky Transportation </a:t>
            </a:r>
            <a:r>
              <a:rPr lang="en-US" dirty="0" smtClean="0"/>
              <a:t>Cabinet </a:t>
            </a:r>
            <a:r>
              <a:rPr lang="en-US" dirty="0"/>
              <a:t>Materials Division, BC has determined its significant rock reserves can be processed into superior quality Polished Resistant Coarse and Fine </a:t>
            </a:r>
            <a:r>
              <a:rPr lang="en-US" dirty="0" smtClean="0"/>
              <a:t>aggregate. Concrete and asphalt road construction with </a:t>
            </a:r>
            <a:r>
              <a:rPr lang="en-US" dirty="0"/>
              <a:t>longer durability and superior traction </a:t>
            </a:r>
            <a:r>
              <a:rPr lang="en-US" dirty="0" smtClean="0"/>
              <a:t>result </a:t>
            </a:r>
            <a:r>
              <a:rPr lang="en-US" dirty="0"/>
              <a:t>in greater highway safety. </a:t>
            </a:r>
          </a:p>
        </p:txBody>
      </p:sp>
      <p:sp>
        <p:nvSpPr>
          <p:cNvPr id="5" name="TextBox 4">
            <a:extLst>
              <a:ext uri="{FF2B5EF4-FFF2-40B4-BE49-F238E27FC236}">
                <a16:creationId xmlns:a16="http://schemas.microsoft.com/office/drawing/2014/main" xmlns="" id="{465DE364-55F9-4A8E-B2DA-71731BCE4EDA}"/>
              </a:ext>
            </a:extLst>
          </p:cNvPr>
          <p:cNvSpPr txBox="1"/>
          <p:nvPr/>
        </p:nvSpPr>
        <p:spPr>
          <a:xfrm>
            <a:off x="1017246" y="3505538"/>
            <a:ext cx="9969623" cy="2031325"/>
          </a:xfrm>
          <a:prstGeom prst="rect">
            <a:avLst/>
          </a:prstGeom>
          <a:noFill/>
        </p:spPr>
        <p:txBody>
          <a:bodyPr wrap="square" rtlCol="0">
            <a:spAutoFit/>
          </a:bodyPr>
          <a:lstStyle/>
          <a:p>
            <a:pPr algn="ctr"/>
            <a:r>
              <a:rPr lang="en-US" b="1" u="sng" dirty="0" smtClean="0"/>
              <a:t> </a:t>
            </a:r>
            <a:r>
              <a:rPr lang="en-US" b="1" u="sng" dirty="0"/>
              <a:t>Material Testing 1-19-18</a:t>
            </a:r>
          </a:p>
          <a:p>
            <a:endParaRPr lang="en-US" b="1" u="sng" dirty="0"/>
          </a:p>
          <a:p>
            <a:r>
              <a:rPr lang="en-US" dirty="0"/>
              <a:t>The Kentucky Transportation Cabinet Materials Testing Division is responsible to determining the types and quality of material to be utilized in </a:t>
            </a:r>
            <a:r>
              <a:rPr lang="en-US" dirty="0" smtClean="0"/>
              <a:t>state projects. </a:t>
            </a:r>
            <a:r>
              <a:rPr lang="en-US" dirty="0"/>
              <a:t>Working with BC they have performed sampling and testing of BC sand and gravel deposits at the </a:t>
            </a:r>
            <a:r>
              <a:rPr lang="en-US" dirty="0" smtClean="0"/>
              <a:t>quarry </a:t>
            </a:r>
            <a:r>
              <a:rPr lang="en-US" dirty="0"/>
              <a:t>in Ballard County, Kentucky.</a:t>
            </a:r>
          </a:p>
          <a:p>
            <a:endParaRPr lang="en-US" dirty="0"/>
          </a:p>
        </p:txBody>
      </p:sp>
    </p:spTree>
    <p:extLst>
      <p:ext uri="{BB962C8B-B14F-4D97-AF65-F5344CB8AC3E}">
        <p14:creationId xmlns:p14="http://schemas.microsoft.com/office/powerpoint/2010/main" val="262581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5016758"/>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Summarizing the KTC lengthy process for Certification, KTC certifies sources and publishes the available source material producers for use in Kentucky projects. For course aggregate, fine aggregate, and sand this takes about 2 months and involves facility requirements (i.e. lab, scales and crusher), personnel (certified aggregate technician) and material quality verification.</a:t>
            </a:r>
          </a:p>
          <a:p>
            <a:r>
              <a:rPr lang="en-US" sz="1600" dirty="0">
                <a:latin typeface="Times New Roman" panose="02020603050405020304" pitchFamily="18" charset="0"/>
                <a:cs typeface="Times New Roman" panose="02020603050405020304" pitchFamily="18" charset="0"/>
              </a:rPr>
              <a:t>Material Quality has three major properties for aggregates and three properties for sand.</a:t>
            </a:r>
          </a:p>
          <a:p>
            <a:endParaRPr lang="en-US" sz="10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Material Quality has three major properties for aggregates and three properties for sand.</a:t>
            </a:r>
          </a:p>
          <a:p>
            <a:endParaRPr lang="en-US" sz="1000" b="1" u="sng"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STANDARDS and TEST results for Polish Resistant Aggregate (course)</a:t>
            </a:r>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 Standard</a:t>
            </a:r>
            <a:r>
              <a:rPr lang="en-US" sz="1600" dirty="0">
                <a:latin typeface="Times New Roman" panose="02020603050405020304" pitchFamily="18" charset="0"/>
                <a:cs typeface="Times New Roman" panose="02020603050405020304" pitchFamily="18" charset="0"/>
              </a:rPr>
              <a:t>							</a:t>
            </a:r>
            <a:r>
              <a:rPr lang="en-US" sz="1600" b="1" u="sng" dirty="0">
                <a:latin typeface="Times New Roman" panose="02020603050405020304" pitchFamily="18" charset="0"/>
                <a:cs typeface="Times New Roman" panose="02020603050405020304" pitchFamily="18" charset="0"/>
              </a:rPr>
              <a:t>Test Results</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Insoluble residue &gt;50%					(ASTM D 3402-KM265)    96%</a:t>
            </a:r>
          </a:p>
          <a:p>
            <a:r>
              <a:rPr lang="en-US" sz="1600" dirty="0">
                <a:latin typeface="Times New Roman" panose="02020603050405020304" pitchFamily="18" charset="0"/>
                <a:cs typeface="Times New Roman" panose="02020603050405020304" pitchFamily="18" charset="0"/>
              </a:rPr>
              <a:t>Soundness &lt;9.0%						(T 104) 1.3%*</a:t>
            </a:r>
          </a:p>
          <a:p>
            <a:r>
              <a:rPr lang="en-US" sz="1600" dirty="0">
                <a:latin typeface="Times New Roman" panose="02020603050405020304" pitchFamily="18" charset="0"/>
                <a:cs typeface="Times New Roman" panose="02020603050405020304" pitchFamily="18" charset="0"/>
              </a:rPr>
              <a:t>Crushed faces &gt;2						 Crushed Material &gt; 2 faces</a:t>
            </a:r>
          </a:p>
          <a:p>
            <a:endParaRPr lang="en-US" sz="1000" b="1" u="sng"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STANDARDS for POLISHED RESISTENT SAND</a:t>
            </a:r>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Standard</a:t>
            </a:r>
            <a:r>
              <a:rPr lang="en-US" sz="1600" dirty="0">
                <a:latin typeface="Times New Roman" panose="02020603050405020304" pitchFamily="18" charset="0"/>
                <a:cs typeface="Times New Roman" panose="02020603050405020304" pitchFamily="18" charset="0"/>
              </a:rPr>
              <a:t>							</a:t>
            </a:r>
            <a:r>
              <a:rPr lang="en-US" sz="1600" b="1" u="sng" dirty="0">
                <a:latin typeface="Times New Roman" panose="02020603050405020304" pitchFamily="18" charset="0"/>
                <a:cs typeface="Times New Roman" panose="02020603050405020304" pitchFamily="18" charset="0"/>
              </a:rPr>
              <a:t>Test Results</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Insoluble Residue &gt;50%					96%</a:t>
            </a:r>
          </a:p>
          <a:p>
            <a:r>
              <a:rPr lang="en-US" sz="1600" dirty="0">
                <a:latin typeface="Times New Roman" panose="02020603050405020304" pitchFamily="18" charset="0"/>
                <a:cs typeface="Times New Roman" panose="02020603050405020304" pitchFamily="18" charset="0"/>
              </a:rPr>
              <a:t>Soundness&lt;9.0%						1.3%</a:t>
            </a:r>
          </a:p>
          <a:p>
            <a:r>
              <a:rPr lang="en-US" sz="1600" dirty="0">
                <a:latin typeface="Times New Roman" panose="02020603050405020304" pitchFamily="18" charset="0"/>
                <a:cs typeface="Times New Roman" panose="02020603050405020304" pitchFamily="18" charset="0"/>
              </a:rPr>
              <a:t>Concrete Sand Equivalency &gt;80%				(KM 64-605) 94% white sand</a:t>
            </a:r>
          </a:p>
          <a:p>
            <a:r>
              <a:rPr lang="en-US" sz="1600" dirty="0">
                <a:latin typeface="Times New Roman" panose="02020603050405020304" pitchFamily="18" charset="0"/>
                <a:cs typeface="Times New Roman" panose="02020603050405020304" pitchFamily="18" charset="0"/>
              </a:rPr>
              <a:t>Asphalt Sand Equivalency &gt;45%					(AASHTO T 176) 64%</a:t>
            </a:r>
          </a:p>
          <a:p>
            <a:endParaRPr lang="en-US" dirty="0"/>
          </a:p>
        </p:txBody>
      </p:sp>
    </p:spTree>
    <p:extLst>
      <p:ext uri="{BB962C8B-B14F-4D97-AF65-F5344CB8AC3E}">
        <p14:creationId xmlns:p14="http://schemas.microsoft.com/office/powerpoint/2010/main" val="1291700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4062651"/>
          </a:xfrm>
          <a:prstGeom prst="rect">
            <a:avLst/>
          </a:prstGeom>
          <a:noFill/>
        </p:spPr>
        <p:txBody>
          <a:bodyPr wrap="square" rtlCol="0">
            <a:spAutoFit/>
          </a:bodyPr>
          <a:lstStyle/>
          <a:p>
            <a:pPr marL="285750" lvl="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Soundness not yet performed on gravel just sand, but KTC believes numbers will be similar.  Actual KTC test sheets available.</a:t>
            </a: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Ballard Conservation, LLC - CONFIDENTIAL INFORMATION</a:t>
            </a:r>
          </a:p>
          <a:p>
            <a:endParaRPr lang="en-US" sz="1600" dirty="0">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-------END of KTC Report------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comparable mix cost for highway construction utilizing BC aggregate </a:t>
            </a:r>
            <a:r>
              <a:rPr lang="en-US" sz="1600" dirty="0" smtClean="0">
                <a:latin typeface="Times New Roman" panose="02020603050405020304" pitchFamily="18" charset="0"/>
                <a:cs typeface="Times New Roman" panose="02020603050405020304" pitchFamily="18" charset="0"/>
              </a:rPr>
              <a:t>will </a:t>
            </a:r>
            <a:r>
              <a:rPr lang="en-US" sz="1600" dirty="0">
                <a:latin typeface="Times New Roman" panose="02020603050405020304" pitchFamily="18" charset="0"/>
                <a:cs typeface="Times New Roman" panose="02020603050405020304" pitchFamily="18" charset="0"/>
              </a:rPr>
              <a:t>be a wise choice to reduce taxpayer costs, resulting in </a:t>
            </a:r>
            <a:r>
              <a:rPr lang="en-US" sz="1600" dirty="0" smtClean="0">
                <a:latin typeface="Times New Roman" panose="02020603050405020304" pitchFamily="18" charset="0"/>
                <a:cs typeface="Times New Roman" panose="02020603050405020304" pitchFamily="18" charset="0"/>
              </a:rPr>
              <a:t>safer </a:t>
            </a:r>
            <a:r>
              <a:rPr lang="en-US" sz="1600" dirty="0">
                <a:latin typeface="Times New Roman" panose="02020603050405020304" pitchFamily="18" charset="0"/>
                <a:cs typeface="Times New Roman" panose="02020603050405020304" pitchFamily="18" charset="0"/>
              </a:rPr>
              <a:t>miles for each dollar expensed </a:t>
            </a:r>
            <a:r>
              <a:rPr lang="en-US" sz="1600" dirty="0" smtClean="0">
                <a:latin typeface="Times New Roman" panose="02020603050405020304" pitchFamily="18" charset="0"/>
                <a:cs typeface="Times New Roman" panose="02020603050405020304" pitchFamily="18" charset="0"/>
              </a:rPr>
              <a:t>in road construction. The </a:t>
            </a:r>
            <a:r>
              <a:rPr lang="en-US" sz="1600" dirty="0">
                <a:latin typeface="Times New Roman" panose="02020603050405020304" pitchFamily="18" charset="0"/>
                <a:cs typeface="Times New Roman" panose="02020603050405020304" pitchFamily="18" charset="0"/>
              </a:rPr>
              <a:t>combination of cheaper mining </a:t>
            </a:r>
            <a:r>
              <a:rPr lang="en-US" sz="1600" dirty="0" smtClean="0">
                <a:latin typeface="Times New Roman" panose="02020603050405020304" pitchFamily="18" charset="0"/>
                <a:cs typeface="Times New Roman" panose="02020603050405020304" pitchFamily="18" charset="0"/>
              </a:rPr>
              <a:t>costs, </a:t>
            </a:r>
            <a:r>
              <a:rPr lang="en-US" sz="1600" dirty="0">
                <a:latin typeface="Times New Roman" panose="02020603050405020304" pitchFamily="18" charset="0"/>
                <a:cs typeface="Times New Roman" panose="02020603050405020304" pitchFamily="18" charset="0"/>
              </a:rPr>
              <a:t>along with reduced transportation utilizing barge </a:t>
            </a:r>
            <a:r>
              <a:rPr lang="en-US" sz="1600" dirty="0" smtClean="0">
                <a:latin typeface="Times New Roman" panose="02020603050405020304" pitchFamily="18" charset="0"/>
                <a:cs typeface="Times New Roman" panose="02020603050405020304" pitchFamily="18" charset="0"/>
              </a:rPr>
              <a:t>conveyance, on </a:t>
            </a:r>
            <a:r>
              <a:rPr lang="en-US" sz="1600" dirty="0">
                <a:latin typeface="Times New Roman" panose="02020603050405020304" pitchFamily="18" charset="0"/>
                <a:cs typeface="Times New Roman" panose="02020603050405020304" pitchFamily="18" charset="0"/>
              </a:rPr>
              <a:t>the river corridors of the Ohio, Mississippi, and their tributaries or rail on the local </a:t>
            </a:r>
            <a:r>
              <a:rPr lang="en-US" sz="1600" dirty="0" smtClean="0">
                <a:latin typeface="Times New Roman" panose="02020603050405020304" pitchFamily="18" charset="0"/>
                <a:cs typeface="Times New Roman" panose="02020603050405020304" pitchFamily="18" charset="0"/>
              </a:rPr>
              <a:t>main lines, </a:t>
            </a:r>
            <a:r>
              <a:rPr lang="en-US" sz="1600" dirty="0">
                <a:latin typeface="Times New Roman" panose="02020603050405020304" pitchFamily="18" charset="0"/>
                <a:cs typeface="Times New Roman" panose="02020603050405020304" pitchFamily="18" charset="0"/>
              </a:rPr>
              <a:t>will provide a real cost advantage over other sources of supply such as Foreign  Calcium Bauxite imports.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BC sand, which has been tested by KTC and others, will work in both asphalt and concrete formulations. This natural sand is superior to limestone manufactured sand in most road or construction projects.  </a:t>
            </a:r>
          </a:p>
          <a:p>
            <a:endParaRPr lang="en-US" dirty="0"/>
          </a:p>
        </p:txBody>
      </p:sp>
    </p:spTree>
    <p:extLst>
      <p:ext uri="{BB962C8B-B14F-4D97-AF65-F5344CB8AC3E}">
        <p14:creationId xmlns:p14="http://schemas.microsoft.com/office/powerpoint/2010/main" val="2520765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1002936" y="778832"/>
            <a:ext cx="10253709" cy="1508105"/>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LANDSCAPE AND DECTORATIVE </a:t>
            </a:r>
            <a:r>
              <a:rPr lang="en-US" b="1" u="sng" dirty="0" smtClean="0">
                <a:latin typeface="Times New Roman" panose="02020603050405020304" pitchFamily="18" charset="0"/>
                <a:cs typeface="Times New Roman" panose="02020603050405020304" pitchFamily="18" charset="0"/>
              </a:rPr>
              <a:t>ROCK, STONE &amp; SAND</a:t>
            </a:r>
            <a:endParaRPr lang="en-US" sz="1600" dirty="0">
              <a:latin typeface="Times New Roman" panose="02020603050405020304" pitchFamily="18" charset="0"/>
              <a:cs typeface="Times New Roman" panose="02020603050405020304" pitchFamily="18" charset="0"/>
            </a:endParaRPr>
          </a:p>
          <a:p>
            <a:pPr algn="ctr"/>
            <a:endParaRPr lang="en-US" sz="1600" dirty="0">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BC reserves are formations of Pleistocene alluvial gravel containing a mixture of gravel, sand and clay. Upon washing and sizing the gravel, significant quantities of landscape and decorative stone are produced, which, when packaged have higher commercial retail value.($200/ton) See samples.</a:t>
            </a:r>
          </a:p>
          <a:p>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2885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1002936" y="778832"/>
            <a:ext cx="10253709" cy="523220"/>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LANDSCAPE AND DECTORATIVE </a:t>
            </a:r>
            <a:r>
              <a:rPr lang="en-US" b="1" u="sng" dirty="0" smtClean="0">
                <a:latin typeface="Times New Roman" panose="02020603050405020304" pitchFamily="18" charset="0"/>
                <a:cs typeface="Times New Roman" panose="02020603050405020304" pitchFamily="18" charset="0"/>
              </a:rPr>
              <a:t>ROCK, STONE &amp; SAND</a:t>
            </a:r>
            <a:endParaRPr lang="en-US" sz="1600" dirty="0">
              <a:latin typeface="Times New Roman" panose="02020603050405020304" pitchFamily="18" charset="0"/>
              <a:cs typeface="Times New Roman" panose="02020603050405020304" pitchFamily="18" charset="0"/>
            </a:endParaRPr>
          </a:p>
          <a:p>
            <a:endParaRPr lang="en-US" sz="10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6202" y="1302053"/>
            <a:ext cx="3391841" cy="4381130"/>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278280" y="1849693"/>
            <a:ext cx="4381130" cy="328584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96561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1002936" y="778832"/>
            <a:ext cx="10253709" cy="769441"/>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rPr>
              <a:t>LANDSCAPE AND DECTORATIVE </a:t>
            </a:r>
            <a:r>
              <a:rPr lang="en-US" b="1" u="sng" dirty="0" smtClean="0">
                <a:latin typeface="Times New Roman" panose="02020603050405020304" pitchFamily="18" charset="0"/>
                <a:cs typeface="Times New Roman" panose="02020603050405020304" pitchFamily="18" charset="0"/>
              </a:rPr>
              <a:t>ROCK, STONE &amp; SAND</a:t>
            </a:r>
            <a:endParaRPr lang="en-US" sz="1600" dirty="0">
              <a:latin typeface="Times New Roman" panose="02020603050405020304" pitchFamily="18" charset="0"/>
              <a:cs typeface="Times New Roman" panose="02020603050405020304" pitchFamily="18" charset="0"/>
            </a:endParaRPr>
          </a:p>
          <a:p>
            <a:pPr algn="ctr"/>
            <a:endParaRPr lang="en-US" sz="1600" dirty="0">
              <a:latin typeface="Times New Roman" panose="02020603050405020304" pitchFamily="18" charset="0"/>
              <a:cs typeface="Times New Roman" panose="02020603050405020304" pitchFamily="18" charset="0"/>
            </a:endParaRPr>
          </a:p>
          <a:p>
            <a:endParaRPr lang="en-US" sz="10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159474" y="1859987"/>
            <a:ext cx="4403124" cy="3302344"/>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721736" y="1859987"/>
            <a:ext cx="4403124" cy="330234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689178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1477328"/>
          </a:xfrm>
          <a:prstGeom prst="rect">
            <a:avLst/>
          </a:prstGeom>
          <a:noFill/>
        </p:spPr>
        <p:txBody>
          <a:bodyPr wrap="square" rtlCol="0">
            <a:spAutoFit/>
          </a:bodyPr>
          <a:lstStyle/>
          <a:p>
            <a:r>
              <a:rPr lang="en-US" sz="1600" b="1" u="sng" dirty="0">
                <a:latin typeface="Times New Roman" panose="02020603050405020304" pitchFamily="18" charset="0"/>
                <a:cs typeface="Times New Roman" panose="02020603050405020304" pitchFamily="18" charset="0"/>
              </a:rPr>
              <a:t>BALL CLAY</a:t>
            </a:r>
            <a:endParaRPr lang="en-US" sz="1600" dirty="0">
              <a:latin typeface="Times New Roman" panose="02020603050405020304" pitchFamily="18" charset="0"/>
              <a:cs typeface="Times New Roman" panose="02020603050405020304" pitchFamily="18" charset="0"/>
            </a:endParaRPr>
          </a:p>
          <a:p>
            <a:endParaRPr lang="en-US" sz="10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In addition to the millions of tons of aggregate reserves BC owns, possibly the largest ball clay deposit in North America sits beneath BC’s aggregates. The proven deposit information is based upon extensive drilling to determine the deposit geographical size and depth. </a:t>
            </a:r>
            <a:endParaRPr lang="en-US" sz="1600" dirty="0" smtClean="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756454" y="2222156"/>
            <a:ext cx="4514336" cy="338575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53766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4678204"/>
          </a:xfrm>
          <a:prstGeom prst="rect">
            <a:avLst/>
          </a:prstGeom>
          <a:noFill/>
        </p:spPr>
        <p:txBody>
          <a:bodyPr wrap="square" rtlCol="0">
            <a:spAutoFit/>
          </a:bodyPr>
          <a:lstStyle/>
          <a:p>
            <a:r>
              <a:rPr lang="en-US" sz="1600" b="1" u="sng" dirty="0" smtClean="0">
                <a:latin typeface="Times New Roman" panose="02020603050405020304" pitchFamily="18" charset="0"/>
                <a:cs typeface="Times New Roman" panose="02020603050405020304" pitchFamily="18" charset="0"/>
              </a:rPr>
              <a:t>GEOLOGICAL REPORT</a:t>
            </a: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b="1" u="sng" dirty="0" smtClean="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Sampling</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testing and </a:t>
            </a:r>
            <a:r>
              <a:rPr lang="en-US" sz="1600" dirty="0">
                <a:latin typeface="Times New Roman" panose="02020603050405020304" pitchFamily="18" charset="0"/>
                <a:cs typeface="Times New Roman" panose="02020603050405020304" pitchFamily="18" charset="0"/>
              </a:rPr>
              <a:t>analysis by one of the most experienced professional clay geologists in America, Larry Kirk.</a:t>
            </a:r>
          </a:p>
          <a:p>
            <a:pPr algn="ctr"/>
            <a:endParaRPr lang="en-US" sz="1600" dirty="0" smtClean="0">
              <a:latin typeface="Times New Roman" panose="02020603050405020304" pitchFamily="18" charset="0"/>
              <a:cs typeface="Times New Roman" panose="02020603050405020304" pitchFamily="18" charset="0"/>
            </a:endParaRPr>
          </a:p>
          <a:p>
            <a:pPr algn="ctr"/>
            <a:endParaRPr lang="en-US" sz="1600" dirty="0">
              <a:latin typeface="Times New Roman" panose="02020603050405020304" pitchFamily="18" charset="0"/>
              <a:cs typeface="Times New Roman" panose="02020603050405020304" pitchFamily="18" charset="0"/>
            </a:endParaRPr>
          </a:p>
          <a:p>
            <a:pPr algn="ctr"/>
            <a:r>
              <a:rPr lang="en-US" sz="1600" dirty="0" smtClean="0">
                <a:latin typeface="Times New Roman" panose="02020603050405020304" pitchFamily="18" charset="0"/>
                <a:cs typeface="Times New Roman" panose="02020603050405020304" pitchFamily="18" charset="0"/>
              </a:rPr>
              <a:t>Mr</a:t>
            </a:r>
            <a:r>
              <a:rPr lang="en-US" sz="1600" dirty="0">
                <a:latin typeface="Times New Roman" panose="02020603050405020304" pitchFamily="18" charset="0"/>
                <a:cs typeface="Times New Roman" panose="02020603050405020304" pitchFamily="18" charset="0"/>
              </a:rPr>
              <a:t>. Kirk’s Resume</a:t>
            </a:r>
          </a:p>
          <a:p>
            <a:pPr algn="ctr"/>
            <a:endParaRPr lang="en-US" sz="10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Larry G. Kirk				Phone:		 270 928 2526 (H)</a:t>
            </a:r>
          </a:p>
          <a:p>
            <a:r>
              <a:rPr lang="en-US" sz="1600" dirty="0">
                <a:latin typeface="Times New Roman" panose="02020603050405020304" pitchFamily="18" charset="0"/>
                <a:cs typeface="Times New Roman" panose="02020603050405020304" pitchFamily="18" charset="0"/>
              </a:rPr>
              <a:t>1421 Paradise Rd.						 270 210 9372 (C)</a:t>
            </a:r>
          </a:p>
          <a:p>
            <a:r>
              <a:rPr lang="en-US" sz="1600" dirty="0" err="1">
                <a:latin typeface="Times New Roman" panose="02020603050405020304" pitchFamily="18" charset="0"/>
                <a:cs typeface="Times New Roman" panose="02020603050405020304" pitchFamily="18" charset="0"/>
              </a:rPr>
              <a:t>Tiline</a:t>
            </a:r>
            <a:r>
              <a:rPr lang="en-US" sz="1600" dirty="0">
                <a:latin typeface="Times New Roman" panose="02020603050405020304" pitchFamily="18" charset="0"/>
                <a:cs typeface="Times New Roman" panose="02020603050405020304" pitchFamily="18" charset="0"/>
              </a:rPr>
              <a:t>, KY 42083				Email:		</a:t>
            </a:r>
            <a:r>
              <a:rPr lang="en-US" sz="1600" u="sng" dirty="0">
                <a:latin typeface="Times New Roman" panose="02020603050405020304" pitchFamily="18" charset="0"/>
                <a:cs typeface="Times New Roman" panose="02020603050405020304" pitchFamily="18" charset="0"/>
                <a:hlinkClick r:id="rId3"/>
              </a:rPr>
              <a:t>lgkirk@hotmail.com</a:t>
            </a:r>
            <a:endParaRPr lang="en-US" sz="1600" u="sng"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EDUCATION</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1974		BS Geology – Murray State University</a:t>
            </a:r>
          </a:p>
          <a:p>
            <a:r>
              <a:rPr lang="en-US" sz="1600" dirty="0">
                <a:latin typeface="Times New Roman" panose="02020603050405020304" pitchFamily="18" charset="0"/>
                <a:cs typeface="Times New Roman" panose="02020603050405020304" pitchFamily="18" charset="0"/>
              </a:rPr>
              <a:t>1974-2000		Continuing Education in areas including Remote Sensing Applications for Exploration, Legal 			Workshops for Minerals Development, ISO Auditor Training, MSHA Instructor Training, 			Mine Permitting and Environmental Compliance</a:t>
            </a: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2303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5262979"/>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PROFESSIONAL ASSOCIATIONS</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Registered Professional Geologist – Kentucky #112113</a:t>
            </a:r>
          </a:p>
          <a:p>
            <a:r>
              <a:rPr lang="en-US" sz="1600" dirty="0">
                <a:latin typeface="Times New Roman" panose="02020603050405020304" pitchFamily="18" charset="0"/>
                <a:cs typeface="Times New Roman" panose="02020603050405020304" pitchFamily="18" charset="0"/>
              </a:rPr>
              <a:t>Society of Mining Engineers</a:t>
            </a:r>
          </a:p>
          <a:p>
            <a:r>
              <a:rPr lang="en-US" sz="1600" dirty="0">
                <a:latin typeface="Times New Roman" panose="02020603050405020304" pitchFamily="18" charset="0"/>
                <a:cs typeface="Times New Roman" panose="02020603050405020304" pitchFamily="18" charset="0"/>
              </a:rPr>
              <a:t>Clay Minerals Society</a:t>
            </a:r>
          </a:p>
          <a:p>
            <a:r>
              <a:rPr lang="en-US" sz="1600" dirty="0">
                <a:latin typeface="Times New Roman" panose="02020603050405020304" pitchFamily="18" charset="0"/>
                <a:cs typeface="Times New Roman" panose="02020603050405020304" pitchFamily="18" charset="0"/>
              </a:rPr>
              <a:t>MSHA Qualified Instructor</a:t>
            </a:r>
          </a:p>
          <a:p>
            <a:r>
              <a:rPr lang="en-US" sz="1000" dirty="0">
                <a:latin typeface="Times New Roman" panose="02020603050405020304" pitchFamily="18" charset="0"/>
                <a:cs typeface="Times New Roman" panose="02020603050405020304" pitchFamily="18" charset="0"/>
              </a:rPr>
              <a:t> </a:t>
            </a:r>
          </a:p>
          <a:p>
            <a:r>
              <a:rPr lang="en-US" sz="1600" u="sng" dirty="0">
                <a:latin typeface="Times New Roman" panose="02020603050405020304" pitchFamily="18" charset="0"/>
                <a:cs typeface="Times New Roman" panose="02020603050405020304" pitchFamily="18" charset="0"/>
              </a:rPr>
              <a:t>EXPERIENCE</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2014 – Present	Consulting Geologist – Industrial Minerals. Exploration, Greenfield</a:t>
            </a:r>
          </a:p>
          <a:p>
            <a:r>
              <a:rPr lang="en-US" sz="1600" dirty="0">
                <a:latin typeface="Times New Roman" panose="02020603050405020304" pitchFamily="18" charset="0"/>
                <a:cs typeface="Times New Roman" panose="02020603050405020304" pitchFamily="18" charset="0"/>
              </a:rPr>
              <a:t>		Projects, Reserve Analysis, and Permit Compliance in areas including                          </a:t>
            </a:r>
          </a:p>
          <a:p>
            <a:r>
              <a:rPr lang="en-US" sz="1600" dirty="0">
                <a:latin typeface="Times New Roman" panose="02020603050405020304" pitchFamily="18" charset="0"/>
                <a:cs typeface="Times New Roman" panose="02020603050405020304" pitchFamily="18" charset="0"/>
              </a:rPr>
              <a:t>		Ceramic Clays, </a:t>
            </a:r>
            <a:r>
              <a:rPr lang="en-US" sz="1600" dirty="0" err="1">
                <a:latin typeface="Times New Roman" panose="02020603050405020304" pitchFamily="18" charset="0"/>
                <a:cs typeface="Times New Roman" panose="02020603050405020304" pitchFamily="18" charset="0"/>
              </a:rPr>
              <a:t>Kaolins</a:t>
            </a:r>
            <a:r>
              <a:rPr lang="en-US" sz="1600" dirty="0">
                <a:latin typeface="Times New Roman" panose="02020603050405020304" pitchFamily="18" charset="0"/>
                <a:cs typeface="Times New Roman" panose="02020603050405020304" pitchFamily="18" charset="0"/>
              </a:rPr>
              <a:t>, Limestone, Sand &amp; Gravel, and Fluorspar.</a:t>
            </a:r>
          </a:p>
          <a:p>
            <a:r>
              <a:rPr lang="en-US" sz="10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2000-2014		Geologist – Old Hickory Clay Company. Primary responsibilities include</a:t>
            </a:r>
          </a:p>
          <a:p>
            <a:r>
              <a:rPr lang="en-US" sz="1600" dirty="0">
                <a:latin typeface="Times New Roman" panose="02020603050405020304" pitchFamily="18" charset="0"/>
                <a:cs typeface="Times New Roman" panose="02020603050405020304" pitchFamily="18" charset="0"/>
              </a:rPr>
              <a:t>		exploration and acquisition of ball clay and kaolin reserves in KY, TN,</a:t>
            </a:r>
          </a:p>
          <a:p>
            <a:r>
              <a:rPr lang="en-US" sz="1600" dirty="0">
                <a:latin typeface="Times New Roman" panose="02020603050405020304" pitchFamily="18" charset="0"/>
                <a:cs typeface="Times New Roman" panose="02020603050405020304" pitchFamily="18" charset="0"/>
              </a:rPr>
              <a:t>		GA, and MS., establishing a mine quality control program, and various</a:t>
            </a:r>
          </a:p>
          <a:p>
            <a:r>
              <a:rPr lang="en-US" sz="1600" dirty="0">
                <a:latin typeface="Times New Roman" panose="02020603050405020304" pitchFamily="18" charset="0"/>
                <a:cs typeface="Times New Roman" panose="02020603050405020304" pitchFamily="18" charset="0"/>
              </a:rPr>
              <a:t>		permitting and mine engineering duties.</a:t>
            </a:r>
          </a:p>
          <a:p>
            <a:endParaRPr lang="en-US" sz="10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2000-2014		Geologist – Mid-South Construction Company (aggregates subsidiary of</a:t>
            </a:r>
          </a:p>
          <a:p>
            <a:r>
              <a:rPr lang="en-US" sz="1600" dirty="0">
                <a:latin typeface="Times New Roman" panose="02020603050405020304" pitchFamily="18" charset="0"/>
                <a:cs typeface="Times New Roman" panose="02020603050405020304" pitchFamily="18" charset="0"/>
              </a:rPr>
              <a:t>		Old Hickory Clay Company). Primary duties include exploration for </a:t>
            </a:r>
          </a:p>
          <a:p>
            <a:r>
              <a:rPr lang="en-US" sz="1600" dirty="0">
                <a:latin typeface="Times New Roman" panose="02020603050405020304" pitchFamily="18" charset="0"/>
                <a:cs typeface="Times New Roman" panose="02020603050405020304" pitchFamily="18" charset="0"/>
              </a:rPr>
              <a:t>		limestone and sand and gravel resources. Greenfield permitting, mine</a:t>
            </a:r>
          </a:p>
          <a:p>
            <a:r>
              <a:rPr lang="en-US" sz="1600" dirty="0">
                <a:latin typeface="Times New Roman" panose="02020603050405020304" pitchFamily="18" charset="0"/>
                <a:cs typeface="Times New Roman" panose="02020603050405020304" pitchFamily="18" charset="0"/>
              </a:rPr>
              <a:t>		planning, and reserve analysis of high-calcium limestone project.</a:t>
            </a:r>
          </a:p>
          <a:p>
            <a:endParaRPr lang="en-US" sz="1600" dirty="0">
              <a:latin typeface="Times New Roman" panose="02020603050405020304" pitchFamily="18"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3955102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507831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1983-2000		Chief Geologist – Kentucky-Tennessee Clay Company. Exploration and </a:t>
            </a:r>
          </a:p>
          <a:p>
            <a:r>
              <a:rPr lang="en-US" sz="1600" dirty="0">
                <a:latin typeface="Times New Roman" panose="02020603050405020304" pitchFamily="18" charset="0"/>
                <a:cs typeface="Times New Roman" panose="02020603050405020304" pitchFamily="18" charset="0"/>
              </a:rPr>
              <a:t>		reserves acquisition for ball clays, </a:t>
            </a:r>
            <a:r>
              <a:rPr lang="en-US" sz="1600" dirty="0" err="1">
                <a:latin typeface="Times New Roman" panose="02020603050405020304" pitchFamily="18" charset="0"/>
                <a:cs typeface="Times New Roman" panose="02020603050405020304" pitchFamily="18" charset="0"/>
              </a:rPr>
              <a:t>kaolins</a:t>
            </a:r>
            <a:r>
              <a:rPr lang="en-US" sz="1600" dirty="0">
                <a:latin typeface="Times New Roman" panose="02020603050405020304" pitchFamily="18" charset="0"/>
                <a:cs typeface="Times New Roman" panose="02020603050405020304" pitchFamily="18" charset="0"/>
              </a:rPr>
              <a:t>, and feldspar in the </a:t>
            </a:r>
          </a:p>
          <a:p>
            <a:r>
              <a:rPr lang="en-US" sz="1600" dirty="0">
                <a:latin typeface="Times New Roman" panose="02020603050405020304" pitchFamily="18" charset="0"/>
                <a:cs typeface="Times New Roman" panose="02020603050405020304" pitchFamily="18" charset="0"/>
              </a:rPr>
              <a:t>		Southeastern, South-Central US, and Mexico. Directed mine planning </a:t>
            </a:r>
          </a:p>
          <a:p>
            <a:r>
              <a:rPr lang="en-US" sz="1600" dirty="0">
                <a:latin typeface="Times New Roman" panose="02020603050405020304" pitchFamily="18" charset="0"/>
                <a:cs typeface="Times New Roman" panose="02020603050405020304" pitchFamily="18" charset="0"/>
              </a:rPr>
              <a:t>		and quality control for all production areas, and reclamation activities</a:t>
            </a:r>
          </a:p>
          <a:p>
            <a:r>
              <a:rPr lang="en-US" sz="1600" dirty="0">
                <a:latin typeface="Times New Roman" panose="02020603050405020304" pitchFamily="18" charset="0"/>
                <a:cs typeface="Times New Roman" panose="02020603050405020304" pitchFamily="18" charset="0"/>
              </a:rPr>
              <a:t>		in KY, TN, and MS. Corporate Manager for ISO certification in MS and SC.</a:t>
            </a: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1981-1983		Geologist – Kentucky-Tennessee Clay Company. Supervised surveying, </a:t>
            </a:r>
          </a:p>
          <a:p>
            <a:r>
              <a:rPr lang="en-US" sz="1600" dirty="0">
                <a:latin typeface="Times New Roman" panose="02020603050405020304" pitchFamily="18" charset="0"/>
                <a:cs typeface="Times New Roman" panose="02020603050405020304" pitchFamily="18" charset="0"/>
              </a:rPr>
              <a:t>		mapping, and drilling for clay mines in KY, TN, and MS.</a:t>
            </a: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1979-1981		Project Geologist – Marathon Oil Company. Supervised field exploration </a:t>
            </a:r>
          </a:p>
          <a:p>
            <a:r>
              <a:rPr lang="en-US" sz="1600" dirty="0">
                <a:latin typeface="Times New Roman" panose="02020603050405020304" pitchFamily="18" charset="0"/>
                <a:cs typeface="Times New Roman" panose="02020603050405020304" pitchFamily="18" charset="0"/>
              </a:rPr>
              <a:t>		programs for base metals in the mid-continent and southeastern US.</a:t>
            </a: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1974-1979		Mine/Exploration Geologist – Frontier Spar Corporation. Supervised </a:t>
            </a:r>
          </a:p>
          <a:p>
            <a:r>
              <a:rPr lang="en-US" sz="1600" dirty="0">
                <a:latin typeface="Times New Roman" panose="02020603050405020304" pitchFamily="18" charset="0"/>
                <a:cs typeface="Times New Roman" panose="02020603050405020304" pitchFamily="18" charset="0"/>
              </a:rPr>
              <a:t>		exploration programs for fluorspar and base metals in KY-IL. Supervised </a:t>
            </a:r>
          </a:p>
          <a:p>
            <a:r>
              <a:rPr lang="en-US" sz="1600" dirty="0">
                <a:latin typeface="Times New Roman" panose="02020603050405020304" pitchFamily="18" charset="0"/>
                <a:cs typeface="Times New Roman" panose="02020603050405020304" pitchFamily="18" charset="0"/>
              </a:rPr>
              <a:t>		underground mapping and ore control at two sites in KY.</a:t>
            </a:r>
          </a:p>
          <a:p>
            <a:endParaRPr lang="en-US" sz="1600" dirty="0">
              <a:latin typeface="Times New Roman" panose="02020603050405020304" pitchFamily="18" charset="0"/>
              <a:cs typeface="Times New Roman" panose="02020603050405020304" pitchFamily="18" charset="0"/>
            </a:endParaRPr>
          </a:p>
          <a:p>
            <a:pPr algn="ctr"/>
            <a:r>
              <a:rPr lang="en-US" sz="1600" dirty="0">
                <a:latin typeface="Times New Roman" panose="02020603050405020304" pitchFamily="18" charset="0"/>
                <a:cs typeface="Times New Roman" panose="02020603050405020304" pitchFamily="18" charset="0"/>
              </a:rPr>
              <a:t>------END of Resume------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Mr. Kirk identifies a myriad of potential beneficial uses for the ball clay. This material is suitable for ceramics, compliance clay for ash disposal, superior quality oil and gas fracking agents, and Portland cement production. </a:t>
            </a:r>
          </a:p>
        </p:txBody>
      </p:sp>
    </p:spTree>
    <p:extLst>
      <p:ext uri="{BB962C8B-B14F-4D97-AF65-F5344CB8AC3E}">
        <p14:creationId xmlns:p14="http://schemas.microsoft.com/office/powerpoint/2010/main" val="1539407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4524315"/>
          </a:xfrm>
          <a:prstGeom prst="rect">
            <a:avLst/>
          </a:prstGeom>
          <a:noFill/>
        </p:spPr>
        <p:txBody>
          <a:bodyPr wrap="square" rtlCol="0">
            <a:spAutoFit/>
          </a:bodyPr>
          <a:lstStyle/>
          <a:p>
            <a:pPr algn="ctr"/>
            <a:r>
              <a:rPr lang="en-US" sz="1600" b="1" u="sng" cap="all" dirty="0">
                <a:latin typeface="Times New Roman" panose="02020603050405020304" pitchFamily="18" charset="0"/>
                <a:cs typeface="Times New Roman" panose="02020603050405020304" pitchFamily="18" charset="0"/>
              </a:rPr>
              <a:t>Characterization of these reserves </a:t>
            </a:r>
          </a:p>
          <a:p>
            <a:endParaRPr lang="en-US" sz="1600" b="1" u="sng" cap="all"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BALLARD CONSERVATION, LLC</a:t>
            </a:r>
          </a:p>
          <a:p>
            <a:r>
              <a:rPr lang="en-US" sz="1600" u="sng" dirty="0">
                <a:latin typeface="Times New Roman" panose="02020603050405020304" pitchFamily="18" charset="0"/>
                <a:cs typeface="Times New Roman" panose="02020603050405020304" pitchFamily="18" charset="0"/>
              </a:rPr>
              <a:t>Typical Data Sheet – Clay</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p>
          <a:p>
            <a:r>
              <a:rPr lang="en-US" sz="1600" u="sng" dirty="0">
                <a:latin typeface="Times New Roman" panose="02020603050405020304" pitchFamily="18" charset="0"/>
                <a:cs typeface="Times New Roman" panose="02020603050405020304" pitchFamily="18" charset="0"/>
              </a:rPr>
              <a:t>LOCATION</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large clay deposit has been delineated in far western Kentucky approximately 6 miles east of Wickliffe, KY near the town of Blandville, KY.  From Wickliffe, the deposit can be accessed via county and state roads. Wickliffe is located on the confluence of the Ohio and Mississippi Rivers and has port and rail facilities.</a:t>
            </a:r>
          </a:p>
          <a:p>
            <a:r>
              <a:rPr lang="en-US" sz="1600" dirty="0">
                <a:latin typeface="Times New Roman" panose="02020603050405020304" pitchFamily="18" charset="0"/>
                <a:cs typeface="Times New Roman" panose="02020603050405020304" pitchFamily="18" charset="0"/>
              </a:rPr>
              <a:t> </a:t>
            </a:r>
          </a:p>
          <a:p>
            <a:r>
              <a:rPr lang="en-US" sz="1600" u="sng" dirty="0">
                <a:latin typeface="Times New Roman" panose="02020603050405020304" pitchFamily="18" charset="0"/>
                <a:cs typeface="Times New Roman" panose="02020603050405020304" pitchFamily="18" charset="0"/>
              </a:rPr>
              <a:t>DEPOSIT</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material is a kaolinitic ball clay generally similar in age and composition to the clays found in the Kentucky-Tennessee Ball Clay District twenty miles to the southeast. The clay is very plastic and is generally light brownish gray to olive gray with some reddish- brown iron-stained intervals near the top of the clay sequence. The clay is siliceous with most of the silica ranging from finer than 325 mesh to colloidal size particles. An interval of carbonaceous strata with some interspersed lignite lenses occurs near the middle of the clay sequence. This interval will not be mined during the clay production.</a:t>
            </a:r>
          </a:p>
          <a:p>
            <a:r>
              <a:rPr lang="en-US" sz="16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13752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3539430"/>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TYPICAL CHEMICAL/PHYSICAL RESULTS</a:t>
            </a:r>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Test</a:t>
            </a:r>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Range</a:t>
            </a:r>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Deposit Average</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Al2O3				16.0-23.9%				20.6%                                    SiO2				62.7-75.5%				66.9%                                Fe2O3				1.63-3.64%				2.42%      		 TiO2				1.34-1.56%				1.37%   		 MgO				0.50-0.86%				0.69% 		  </a:t>
            </a:r>
            <a:r>
              <a:rPr lang="en-US" sz="1600" dirty="0" err="1">
                <a:latin typeface="Times New Roman" panose="02020603050405020304" pitchFamily="18" charset="0"/>
                <a:cs typeface="Times New Roman" panose="02020603050405020304" pitchFamily="18" charset="0"/>
              </a:rPr>
              <a:t>CaO</a:t>
            </a:r>
            <a:r>
              <a:rPr lang="en-US" sz="1600" dirty="0">
                <a:latin typeface="Times New Roman" panose="02020603050405020304" pitchFamily="18" charset="0"/>
                <a:cs typeface="Times New Roman" panose="02020603050405020304" pitchFamily="18" charset="0"/>
              </a:rPr>
              <a:t>				0.30-0.57%				0.32%  		 K2O				0.89-1.55%				0.97% 		 LOI				5.16-8.02%				6.65%                                     325 Mesh Residue			Generally 1.0-10.0%				Less than 4.0%                        In Ground Moisture								18% Average</a:t>
            </a:r>
          </a:p>
          <a:p>
            <a:pPr algn="ctr"/>
            <a:r>
              <a:rPr lang="en-US" sz="1600" dirty="0">
                <a:latin typeface="Times New Roman" panose="02020603050405020304" pitchFamily="18" charset="0"/>
                <a:cs typeface="Times New Roman" panose="02020603050405020304" pitchFamily="18" charset="0"/>
              </a:rPr>
              <a:t>------END of Characterization------</a:t>
            </a:r>
          </a:p>
          <a:p>
            <a:pPr algn="ct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4011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5416868"/>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BALLARD CONSERVATION, LLC</a:t>
            </a:r>
          </a:p>
          <a:p>
            <a:pPr algn="ctr"/>
            <a:r>
              <a:rPr lang="en-US" sz="1600" dirty="0">
                <a:latin typeface="Times New Roman" panose="02020603050405020304" pitchFamily="18" charset="0"/>
                <a:cs typeface="Times New Roman" panose="02020603050405020304" pitchFamily="18" charset="0"/>
              </a:rPr>
              <a:t>Blandville, KY Property</a:t>
            </a:r>
          </a:p>
          <a:p>
            <a:pPr algn="ctr"/>
            <a:r>
              <a:rPr lang="en-US" sz="1000" dirty="0">
                <a:latin typeface="Times New Roman" panose="02020603050405020304" pitchFamily="18" charset="0"/>
                <a:cs typeface="Times New Roman" panose="02020603050405020304" pitchFamily="18" charset="0"/>
              </a:rPr>
              <a:t> </a:t>
            </a:r>
          </a:p>
          <a:p>
            <a:pPr algn="ctr"/>
            <a:r>
              <a:rPr lang="en-US" sz="1600" u="sng" dirty="0">
                <a:latin typeface="Times New Roman" panose="02020603050405020304" pitchFamily="18" charset="0"/>
                <a:cs typeface="Times New Roman" panose="02020603050405020304" pitchFamily="18" charset="0"/>
              </a:rPr>
              <a:t>SUMMARY OF WORK AND RESERVE POTENTIAL</a:t>
            </a:r>
            <a:endParaRPr lang="en-US" sz="1600" dirty="0">
              <a:latin typeface="Times New Roman" panose="02020603050405020304" pitchFamily="18" charset="0"/>
              <a:cs typeface="Times New Roman" panose="02020603050405020304" pitchFamily="18" charset="0"/>
            </a:endParaRPr>
          </a:p>
          <a:p>
            <a:pPr algn="ctr"/>
            <a:r>
              <a:rPr lang="en-US" sz="1600" u="sng" dirty="0">
                <a:latin typeface="Times New Roman" panose="02020603050405020304" pitchFamily="18" charset="0"/>
                <a:cs typeface="Times New Roman" panose="02020603050405020304" pitchFamily="18" charset="0"/>
              </a:rPr>
              <a:t>BALL CLAY &amp; SAND/GRAVEL</a:t>
            </a:r>
          </a:p>
          <a:p>
            <a:r>
              <a:rPr lang="en-US" sz="1600" dirty="0">
                <a:latin typeface="Times New Roman" panose="02020603050405020304" pitchFamily="18" charset="0"/>
                <a:cs typeface="Times New Roman" panose="02020603050405020304" pitchFamily="18" charset="0"/>
              </a:rPr>
              <a:t>(1)	SETTING/HISTORY/CURRENT STATUS</a:t>
            </a: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Ballard Conservations’ 350- acre property is located in extreme western Kentucky in southern Ballard County. Roughly 1.25 miles west of Blandville, the property is accessed by Bethlehem Church Road which bisects the property, and Hershel Jones Road which serves as the northern boundary of the property.  It is primarily an upland area bordered by Stovall Creek to the west. An unnamed tributary to this creek traverses the southern third of the property in an east-west direction. The property is approximately 6 road miles from Wickliffe, KY where port facilities are available at the confluence of the Mississippi and Ohio Rivers. </a:t>
            </a: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The current owners initially permitted a pre-law sand and gravel pit existing on the property in 2011. Sand and gravel was intermittently mined from this area on a small scale for the next 5 years. In 2015, a ball clay lens was discovered below the sand/gravel formation. This clay was subsequently tested through core drilling over roughly half of the property. The initial work conducted by Ballard Conservation (BC), consisted of six drill holes in April, 2015. Following this work, BC completed an additional four holes in November, 2016.  Finally, a third party completed an additional six holes in April/May, 2017.  Testing was completed on all of the drill cores including 8- oxide chemistry, residue, and strength for the clay intervals. </a:t>
            </a: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4144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427809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Currently, a new surface mining permit has been issued for on the property which includes a Corps of Engineers review of regulated streams. Additionally, a haul route from the property to a port facility in Wickliffe has been approved and only awaits bonding. </a:t>
            </a: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(2)	GEOLOGY</a:t>
            </a:r>
          </a:p>
          <a:p>
            <a:r>
              <a:rPr lang="en-US" sz="1600" dirty="0">
                <a:latin typeface="Times New Roman" panose="02020603050405020304" pitchFamily="18" charset="0"/>
                <a:cs typeface="Times New Roman" panose="02020603050405020304" pitchFamily="18" charset="0"/>
              </a:rPr>
              <a:t> </a:t>
            </a:r>
          </a:p>
          <a:p>
            <a:r>
              <a:rPr lang="en-US" sz="1600" u="sng" dirty="0">
                <a:latin typeface="Times New Roman" panose="02020603050405020304" pitchFamily="18" charset="0"/>
                <a:cs typeface="Times New Roman" panose="02020603050405020304" pitchFamily="18" charset="0"/>
              </a:rPr>
              <a:t>SAND &amp; GRAVEL</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The property is underlain by two formations of Pleistocene alluvial gravel, The uppermost of these occur generally from elevations of 400 to 450 ft. This is the formation from which mining has occurred and the formation from which reserve estimates for the property have been given. It consists primarily of reddish brown sub-angular to rounded chert, quartz, and quartzite pebbles in a matrix of reddish brown to dark yellowish brown sand. Most of the gravel is less than 2 inches in the longest dimension although some are as long as 6 inches. The sand is fine to coarse and may occur as distinct interbeds within the gravels in addition to a matrix material. The sand/gravel formation is up to 40 ft. in thickness. Gradation testing of this material is currently being conducted by the State of KY. </a:t>
            </a: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4279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5416868"/>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CLAY</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This property is located at the northern end of the Ball Clay District which forms an arcuate belt through western KY and western TN, into northwest MS. The nearest currently active ball clay mine is roughly 25 miles southeast of the BCC property. Currently there are approximately 40 active ball clay mines in these three states serving primarily ceramics-related and filler markets worldwide. Ball clays are kaolinitic sedimentary clays with varying amounts of other clay minerals including primarily iolite and smectite. Alumina/silica ratios vary from true kaolin clays in that they are more siliceous. They also have varying amounts of carbon and are much finer-grained. These properties give them higher strength and plasticity than kaolin.</a:t>
            </a:r>
          </a:p>
          <a:p>
            <a:endParaRPr lang="en-US" sz="10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Most ball clay deposits in the tri-state area range from 100,000 tons to a few million tons. They mostly appear to be erosional remnants of what was at one time much more widespread deposits. The BC deposit is unique in it’s size which is indicated to be in excess of 20 million tons, possibly in the 30 million-ton range. The deposit ranges in thickness from 23 to 60 ft. and is 150 acres + in lateral extent. Of the 16 holes drilled on the property, only one on the north end of the tract failed to find clay. The deposit itself is olive gray to light olive gray and locally contains a carbonaceous, lignite section near the middle of the clay section. It is a very clean (low residue) clay and overall has alumina values in the 20% range. The top of the clay section is higher alumina with one cored section of 8.0 ft. of 27.4% Al. Fe values are in the 1.5% range but increase at depth in some areas to the 3% range. The deposit is essentially flat-lying but does dip to the SSW on the southern section of the deposit. Overburden consisting of unconsolidated sands, gravels, silts, and waste clays range from 7 ft. near the outcrop area to 68 ft. with an overall average in the 30 ft. range. In areas above the 420 ft. elevation however, any production of sand and gravel would significantly diminish the thickness of waste overburden. </a:t>
            </a: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8466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35321"/>
            <a:ext cx="10253709" cy="4955203"/>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(3)	RESERVES</a:t>
            </a:r>
          </a:p>
          <a:p>
            <a:r>
              <a:rPr lang="en-US" sz="1000" dirty="0">
                <a:latin typeface="Times New Roman" panose="02020603050405020304" pitchFamily="18" charset="0"/>
                <a:cs typeface="Times New Roman" panose="02020603050405020304" pitchFamily="18" charset="0"/>
              </a:rPr>
              <a:t> </a:t>
            </a:r>
          </a:p>
          <a:p>
            <a:r>
              <a:rPr lang="en-US" sz="1600" u="sng" dirty="0">
                <a:latin typeface="Times New Roman" panose="02020603050405020304" pitchFamily="18" charset="0"/>
                <a:cs typeface="Times New Roman" panose="02020603050405020304" pitchFamily="18" charset="0"/>
              </a:rPr>
              <a:t>SAND &amp; GRAVEL</a:t>
            </a:r>
            <a:endParaRPr lang="en-US" sz="16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The uppermost sand and gravel deposit occurs across the entire property and its’ lateral extent is controlled only by surface elevations. The formation occurs from roughly a 400 – 450 ft. elevation. For reserve calculations, only areas with elevations of 420 ft. or higher were used along with an average thickness of 30 ft. A density factor of 1.7 tons/cubic yard was used. Reserves were calculated separately for areas north and south of the east-west creek located on the southern 2/3 of the property. A 5% loss was used to account for property line setoffs.</a:t>
            </a:r>
          </a:p>
          <a:p>
            <a:r>
              <a:rPr lang="en-US" sz="10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Sand &amp; Gravel Reserves (North of Creek) = 9.3 million tons – 118.9 Acres</a:t>
            </a:r>
          </a:p>
          <a:p>
            <a:r>
              <a:rPr lang="en-US" sz="1600" dirty="0">
                <a:latin typeface="Times New Roman" panose="02020603050405020304" pitchFamily="18" charset="0"/>
                <a:cs typeface="Times New Roman" panose="02020603050405020304" pitchFamily="18" charset="0"/>
              </a:rPr>
              <a:t>                                         (South of Creek) = 2.7 million tons – 34.3 Acres</a:t>
            </a:r>
          </a:p>
          <a:p>
            <a:r>
              <a:rPr lang="en-US" sz="10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Total Sand &amp; Gravel Reserves = 12.0 million tons</a:t>
            </a:r>
          </a:p>
          <a:p>
            <a:r>
              <a:rPr lang="en-US" sz="1000" dirty="0">
                <a:latin typeface="Times New Roman" panose="02020603050405020304" pitchFamily="18" charset="0"/>
                <a:cs typeface="Times New Roman" panose="02020603050405020304" pitchFamily="18" charset="0"/>
              </a:rPr>
              <a:t> </a:t>
            </a:r>
          </a:p>
          <a:p>
            <a:r>
              <a:rPr lang="en-US" sz="1600" u="sng" dirty="0">
                <a:latin typeface="Times New Roman" panose="02020603050405020304" pitchFamily="18" charset="0"/>
                <a:cs typeface="Times New Roman" panose="02020603050405020304" pitchFamily="18" charset="0"/>
              </a:rPr>
              <a:t>BALL CLAY</a:t>
            </a:r>
            <a:endParaRPr lang="en-US" sz="16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For clay reserve calculations, a 35 ft. average thickness was used which would account for any inter-burden and normal mine loss. For property line and road setoffs, an additional 20% loss was calculated for reserves north of the creek, and 15% loss for reserves south of the creek.  No reserves were calculated for areas below the 360 ft. elevation. Reserves north of the creek are given as “Drill Inferred” while reserves south of the creek are given as “Possible”. A density factor of 135 lbs./cubic ft. was used. Tons are given as short wet tons. </a:t>
            </a:r>
          </a:p>
        </p:txBody>
      </p:sp>
    </p:spTree>
    <p:extLst>
      <p:ext uri="{BB962C8B-B14F-4D97-AF65-F5344CB8AC3E}">
        <p14:creationId xmlns:p14="http://schemas.microsoft.com/office/powerpoint/2010/main" val="616547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7CB0A1B7-156E-41BC-9A85-317FBB8EA666}"/>
              </a:ext>
            </a:extLst>
          </p:cNvPr>
          <p:cNvSpPr txBox="1"/>
          <p:nvPr/>
        </p:nvSpPr>
        <p:spPr>
          <a:xfrm>
            <a:off x="969145" y="904544"/>
            <a:ext cx="10253709" cy="489364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Ball Clay Reserves (North of Creek) – Drill Inferred = 22.3 million tons</a:t>
            </a:r>
          </a:p>
          <a:p>
            <a:r>
              <a:rPr lang="en-US" sz="1600" dirty="0">
                <a:latin typeface="Times New Roman" panose="02020603050405020304" pitchFamily="18" charset="0"/>
                <a:cs typeface="Times New Roman" panose="02020603050405020304" pitchFamily="18" charset="0"/>
              </a:rPr>
              <a:t>						270.8 Acres</a:t>
            </a:r>
          </a:p>
          <a:p>
            <a:r>
              <a:rPr lang="en-US" sz="1600" dirty="0">
                <a:latin typeface="Times New Roman" panose="02020603050405020304" pitchFamily="18" charset="0"/>
                <a:cs typeface="Times New Roman" panose="02020603050405020304" pitchFamily="18" charset="0"/>
              </a:rPr>
              <a:t>                               (South of Creek) – Possible Reserves = 10.2 million tons</a:t>
            </a:r>
          </a:p>
          <a:p>
            <a:r>
              <a:rPr lang="en-US" sz="1600" dirty="0">
                <a:latin typeface="Times New Roman" panose="02020603050405020304" pitchFamily="18" charset="0"/>
                <a:cs typeface="Times New Roman" panose="02020603050405020304" pitchFamily="18" charset="0"/>
              </a:rPr>
              <a:t>						133.4 Acres</a:t>
            </a:r>
          </a:p>
          <a:p>
            <a:r>
              <a:rPr lang="en-US" sz="10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(4)	Discussion of Property Potential</a:t>
            </a:r>
          </a:p>
          <a:p>
            <a:r>
              <a:rPr lang="en-US" sz="10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Two factors are of upmost importance in discussing the potential for this property, the proximity to river transport, and the size of the deposits. Gradation test results currently being conducted will provide information as to the market potential of the sand and gravel although testing by a third party has already indicated the sand meets asphalt requirements. Physical and chemical testing of the clays conducted to date certainly indicate that this material could potentially serve ceramic markets, cement markets, and other filler applications. Two of the three companies currently in the ball clay business market clays to consumers via river transport and both have hauls in excess of 40 miles to port facilities from their operating mines. The size of the deposit also would allow long-term production for high-tonnage consumers such as cement manufacturers. The cost of many industrial minerals to the final consumer includes transportation costs that are equal to, or in excess of the cost of the material on site. The BC site could potentially deliver clays or sand/gravel products to consumers via river transport at significantly lower costs.</a:t>
            </a:r>
          </a:p>
          <a:p>
            <a:r>
              <a:rPr lang="en-US" sz="1000" dirty="0">
                <a:latin typeface="Times New Roman" panose="02020603050405020304" pitchFamily="18" charset="0"/>
                <a:cs typeface="Times New Roman" panose="02020603050405020304" pitchFamily="18" charset="0"/>
              </a:rPr>
              <a:t> </a:t>
            </a:r>
          </a:p>
          <a:p>
            <a:r>
              <a:rPr lang="en-US" sz="10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L.G. Kirk, PG</a:t>
            </a:r>
          </a:p>
          <a:p>
            <a:r>
              <a:rPr lang="en-US" sz="1600" dirty="0">
                <a:latin typeface="Times New Roman" panose="02020603050405020304" pitchFamily="18" charset="0"/>
                <a:cs typeface="Times New Roman" panose="02020603050405020304" pitchFamily="18" charset="0"/>
              </a:rPr>
              <a:t>December 1, 2017</a:t>
            </a:r>
          </a:p>
        </p:txBody>
      </p:sp>
    </p:spTree>
    <p:extLst>
      <p:ext uri="{BB962C8B-B14F-4D97-AF65-F5344CB8AC3E}">
        <p14:creationId xmlns:p14="http://schemas.microsoft.com/office/powerpoint/2010/main" val="1001245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16144" y="568263"/>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3" name="TextBox 2">
            <a:extLst>
              <a:ext uri="{FF2B5EF4-FFF2-40B4-BE49-F238E27FC236}">
                <a16:creationId xmlns:a16="http://schemas.microsoft.com/office/drawing/2014/main" xmlns="" id="{BC1CA16A-7759-4D43-8495-2BB1D94E6835}"/>
              </a:ext>
            </a:extLst>
          </p:cNvPr>
          <p:cNvSpPr txBox="1"/>
          <p:nvPr/>
        </p:nvSpPr>
        <p:spPr>
          <a:xfrm>
            <a:off x="1003177" y="1074198"/>
            <a:ext cx="10144217" cy="1815882"/>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 </a:t>
            </a:r>
          </a:p>
          <a:p>
            <a:r>
              <a:rPr lang="en-US" sz="1600" b="1" u="sng" dirty="0" smtClean="0">
                <a:latin typeface="Times New Roman" panose="02020603050405020304" pitchFamily="18" charset="0"/>
                <a:cs typeface="Times New Roman" panose="02020603050405020304" pitchFamily="18" charset="0"/>
              </a:rPr>
              <a:t>DISPOSAL </a:t>
            </a:r>
            <a:r>
              <a:rPr lang="en-US" sz="1600" b="1" u="sng" dirty="0">
                <a:latin typeface="Times New Roman" panose="02020603050405020304" pitchFamily="18" charset="0"/>
                <a:cs typeface="Times New Roman" panose="02020603050405020304" pitchFamily="18" charset="0"/>
              </a:rPr>
              <a:t>SITE CAPABILITIES FOR ASH AND OTHER POWER PLANT BYPRODUCTS </a:t>
            </a: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removal over time of the mineral located at the BC 350 acre site will create considerable air void for waste material and ash disposal.  Just on the current permitted site of 100 acres the depth of void will average 100 feet, thus creating 12 million cubic yards of airspace. The creation of a new port and the construction of a dedicated conveyor (port to mine &amp; mine to port) will allow power plant to disposal site transportation with no over the road trucking. Additionally a ball clay deposit is one of the most hydraulically isolated formations in Nature with extremely high soil permeabilities. </a:t>
            </a:r>
          </a:p>
        </p:txBody>
      </p:sp>
    </p:spTree>
    <p:extLst>
      <p:ext uri="{BB962C8B-B14F-4D97-AF65-F5344CB8AC3E}">
        <p14:creationId xmlns:p14="http://schemas.microsoft.com/office/powerpoint/2010/main" val="3104823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3"/>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CE3EE624-5DD5-4285-89DB-AC5E7C20F4D4}"/>
              </a:ext>
            </a:extLst>
          </p:cNvPr>
          <p:cNvSpPr txBox="1"/>
          <p:nvPr/>
        </p:nvSpPr>
        <p:spPr>
          <a:xfrm>
            <a:off x="4793939" y="919655"/>
            <a:ext cx="2607789" cy="923330"/>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Clay</a:t>
            </a:r>
          </a:p>
          <a:p>
            <a:pPr algn="ctr"/>
            <a:r>
              <a:rPr lang="en-US" b="1" dirty="0">
                <a:latin typeface="Times New Roman" panose="02020603050405020304" pitchFamily="18" charset="0"/>
                <a:cs typeface="Times New Roman" panose="02020603050405020304" pitchFamily="18" charset="0"/>
              </a:rPr>
              <a:t>Permeability Test Results</a:t>
            </a:r>
          </a:p>
        </p:txBody>
      </p:sp>
      <p:graphicFrame>
        <p:nvGraphicFramePr>
          <p:cNvPr id="3" name="Object 2">
            <a:extLst>
              <a:ext uri="{FF2B5EF4-FFF2-40B4-BE49-F238E27FC236}">
                <a16:creationId xmlns:a16="http://schemas.microsoft.com/office/drawing/2014/main" xmlns="" id="{5EE1AB99-439E-4DF0-A560-AC3F227AEF7F}"/>
              </a:ext>
            </a:extLst>
          </p:cNvPr>
          <p:cNvGraphicFramePr>
            <a:graphicFrameLocks noChangeAspect="1"/>
          </p:cNvGraphicFramePr>
          <p:nvPr>
            <p:extLst>
              <p:ext uri="{D42A27DB-BD31-4B8C-83A1-F6EECF244321}">
                <p14:modId xmlns:p14="http://schemas.microsoft.com/office/powerpoint/2010/main" val="2358470869"/>
              </p:ext>
            </p:extLst>
          </p:nvPr>
        </p:nvGraphicFramePr>
        <p:xfrm>
          <a:off x="815003" y="805343"/>
          <a:ext cx="4174246" cy="5226341"/>
        </p:xfrm>
        <a:graphic>
          <a:graphicData uri="http://schemas.openxmlformats.org/presentationml/2006/ole">
            <mc:AlternateContent xmlns:mc="http://schemas.openxmlformats.org/markup-compatibility/2006">
              <mc:Choice xmlns:v="urn:schemas-microsoft-com:vml" Requires="v">
                <p:oleObj spid="_x0000_s4196" name="Acrobat Document" r:id="rId4" imgW="5829257" imgH="7543568" progId="Acrobat.Document.DC">
                  <p:embed/>
                </p:oleObj>
              </mc:Choice>
              <mc:Fallback>
                <p:oleObj name="Acrobat Document" r:id="rId4" imgW="5829257" imgH="7543568" progId="Acrobat.Document.DC">
                  <p:embed/>
                  <p:pic>
                    <p:nvPicPr>
                      <p:cNvPr id="0" name=""/>
                      <p:cNvPicPr/>
                      <p:nvPr/>
                    </p:nvPicPr>
                    <p:blipFill>
                      <a:blip r:embed="rId5"/>
                      <a:stretch>
                        <a:fillRect/>
                      </a:stretch>
                    </p:blipFill>
                    <p:spPr>
                      <a:xfrm>
                        <a:off x="815003" y="805343"/>
                        <a:ext cx="4174246" cy="5226341"/>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xmlns="" id="{6667763F-EC7E-45DD-A6F7-BF4DD4644B8D}"/>
              </a:ext>
            </a:extLst>
          </p:cNvPr>
          <p:cNvGraphicFramePr>
            <a:graphicFrameLocks noChangeAspect="1"/>
          </p:cNvGraphicFramePr>
          <p:nvPr>
            <p:extLst>
              <p:ext uri="{D42A27DB-BD31-4B8C-83A1-F6EECF244321}">
                <p14:modId xmlns:p14="http://schemas.microsoft.com/office/powerpoint/2010/main" val="2503288354"/>
              </p:ext>
            </p:extLst>
          </p:nvPr>
        </p:nvGraphicFramePr>
        <p:xfrm>
          <a:off x="7202752" y="805343"/>
          <a:ext cx="4248219" cy="5206926"/>
        </p:xfrm>
        <a:graphic>
          <a:graphicData uri="http://schemas.openxmlformats.org/presentationml/2006/ole">
            <mc:AlternateContent xmlns:mc="http://schemas.openxmlformats.org/markup-compatibility/2006">
              <mc:Choice xmlns:v="urn:schemas-microsoft-com:vml" Requires="v">
                <p:oleObj spid="_x0000_s4197" name="Acrobat Document" r:id="rId6" imgW="5829257" imgH="7543568" progId="Acrobat.Document.DC">
                  <p:embed/>
                </p:oleObj>
              </mc:Choice>
              <mc:Fallback>
                <p:oleObj name="Acrobat Document" r:id="rId6" imgW="5829257" imgH="7543568" progId="Acrobat.Document.DC">
                  <p:embed/>
                  <p:pic>
                    <p:nvPicPr>
                      <p:cNvPr id="0" name=""/>
                      <p:cNvPicPr/>
                      <p:nvPr/>
                    </p:nvPicPr>
                    <p:blipFill>
                      <a:blip r:embed="rId7"/>
                      <a:stretch>
                        <a:fillRect/>
                      </a:stretch>
                    </p:blipFill>
                    <p:spPr>
                      <a:xfrm>
                        <a:off x="7202752" y="805343"/>
                        <a:ext cx="4248219" cy="5206926"/>
                      </a:xfrm>
                      <a:prstGeom prst="rect">
                        <a:avLst/>
                      </a:prstGeom>
                    </p:spPr>
                  </p:pic>
                </p:oleObj>
              </mc:Fallback>
            </mc:AlternateContent>
          </a:graphicData>
        </a:graphic>
      </p:graphicFrame>
    </p:spTree>
    <p:extLst>
      <p:ext uri="{BB962C8B-B14F-4D97-AF65-F5344CB8AC3E}">
        <p14:creationId xmlns:p14="http://schemas.microsoft.com/office/powerpoint/2010/main" val="1067878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3"/>
          <a:srcRect/>
          <a:stretch/>
        </p:blipFill>
        <p:spPr>
          <a:xfrm>
            <a:off x="524177"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CE3EE624-5DD5-4285-89DB-AC5E7C20F4D4}"/>
              </a:ext>
            </a:extLst>
          </p:cNvPr>
          <p:cNvSpPr txBox="1"/>
          <p:nvPr/>
        </p:nvSpPr>
        <p:spPr>
          <a:xfrm>
            <a:off x="2185084" y="584340"/>
            <a:ext cx="783035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Clay Permeability Test Results 95% Proctor (Page Top)</a:t>
            </a:r>
          </a:p>
        </p:txBody>
      </p:sp>
      <p:graphicFrame>
        <p:nvGraphicFramePr>
          <p:cNvPr id="3" name="Object 2">
            <a:extLst>
              <a:ext uri="{FF2B5EF4-FFF2-40B4-BE49-F238E27FC236}">
                <a16:creationId xmlns:a16="http://schemas.microsoft.com/office/drawing/2014/main" xmlns="" id="{CA31237E-D530-04EF-967F-791F5250552F}"/>
              </a:ext>
            </a:extLst>
          </p:cNvPr>
          <p:cNvGraphicFramePr>
            <a:graphicFrameLocks noChangeAspect="1"/>
          </p:cNvGraphicFramePr>
          <p:nvPr>
            <p:extLst>
              <p:ext uri="{D42A27DB-BD31-4B8C-83A1-F6EECF244321}">
                <p14:modId xmlns:p14="http://schemas.microsoft.com/office/powerpoint/2010/main" val="1008402062"/>
              </p:ext>
            </p:extLst>
          </p:nvPr>
        </p:nvGraphicFramePr>
        <p:xfrm>
          <a:off x="1837315" y="953672"/>
          <a:ext cx="8693800" cy="5049964"/>
        </p:xfrm>
        <a:graphic>
          <a:graphicData uri="http://schemas.openxmlformats.org/presentationml/2006/ole">
            <mc:AlternateContent xmlns:mc="http://schemas.openxmlformats.org/markup-compatibility/2006">
              <mc:Choice xmlns:v="urn:schemas-microsoft-com:vml" Requires="v">
                <p:oleObj spid="_x0000_s6171" name="Acrobat Document" r:id="rId4" imgW="5476683" imgH="3181324" progId="Acrobat.Document.2020">
                  <p:embed/>
                </p:oleObj>
              </mc:Choice>
              <mc:Fallback>
                <p:oleObj name="Acrobat Document" r:id="rId4" imgW="5476683" imgH="3181324" progId="Acrobat.Document.2020">
                  <p:embed/>
                  <p:pic>
                    <p:nvPicPr>
                      <p:cNvPr id="0" name=""/>
                      <p:cNvPicPr/>
                      <p:nvPr/>
                    </p:nvPicPr>
                    <p:blipFill>
                      <a:blip r:embed="rId5"/>
                      <a:stretch>
                        <a:fillRect/>
                      </a:stretch>
                    </p:blipFill>
                    <p:spPr>
                      <a:xfrm>
                        <a:off x="1837315" y="953672"/>
                        <a:ext cx="8693800" cy="5049964"/>
                      </a:xfrm>
                      <a:prstGeom prst="rect">
                        <a:avLst/>
                      </a:prstGeom>
                    </p:spPr>
                  </p:pic>
                </p:oleObj>
              </mc:Fallback>
            </mc:AlternateContent>
          </a:graphicData>
        </a:graphic>
      </p:graphicFrame>
    </p:spTree>
    <p:extLst>
      <p:ext uri="{BB962C8B-B14F-4D97-AF65-F5344CB8AC3E}">
        <p14:creationId xmlns:p14="http://schemas.microsoft.com/office/powerpoint/2010/main" val="950498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3"/>
          <a:srcRect/>
          <a:stretch/>
        </p:blipFill>
        <p:spPr>
          <a:xfrm>
            <a:off x="524177"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CE3EE624-5DD5-4285-89DB-AC5E7C20F4D4}"/>
              </a:ext>
            </a:extLst>
          </p:cNvPr>
          <p:cNvSpPr txBox="1"/>
          <p:nvPr/>
        </p:nvSpPr>
        <p:spPr>
          <a:xfrm>
            <a:off x="2185084" y="584340"/>
            <a:ext cx="7830355" cy="369332"/>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Clay Permeability Test Results 95% Proctor (Page Bottom)</a:t>
            </a:r>
          </a:p>
        </p:txBody>
      </p:sp>
      <p:graphicFrame>
        <p:nvGraphicFramePr>
          <p:cNvPr id="5" name="Object 4">
            <a:extLst>
              <a:ext uri="{FF2B5EF4-FFF2-40B4-BE49-F238E27FC236}">
                <a16:creationId xmlns:a16="http://schemas.microsoft.com/office/drawing/2014/main" xmlns="" id="{2C8EDAD4-55E6-6C37-47AD-EBEEBA446121}"/>
              </a:ext>
            </a:extLst>
          </p:cNvPr>
          <p:cNvGraphicFramePr>
            <a:graphicFrameLocks noChangeAspect="1"/>
          </p:cNvGraphicFramePr>
          <p:nvPr>
            <p:extLst>
              <p:ext uri="{D42A27DB-BD31-4B8C-83A1-F6EECF244321}">
                <p14:modId xmlns:p14="http://schemas.microsoft.com/office/powerpoint/2010/main" val="1674252864"/>
              </p:ext>
            </p:extLst>
          </p:nvPr>
        </p:nvGraphicFramePr>
        <p:xfrm>
          <a:off x="3078770" y="886692"/>
          <a:ext cx="6055994" cy="5127484"/>
        </p:xfrm>
        <a:graphic>
          <a:graphicData uri="http://schemas.openxmlformats.org/presentationml/2006/ole">
            <mc:AlternateContent xmlns:mc="http://schemas.openxmlformats.org/markup-compatibility/2006">
              <mc:Choice xmlns:v="urn:schemas-microsoft-com:vml" Requires="v">
                <p:oleObj spid="_x0000_s7195" name="Acrobat Document" r:id="rId4" imgW="5314625" imgH="4524195" progId="Acrobat.Document.2020">
                  <p:embed/>
                </p:oleObj>
              </mc:Choice>
              <mc:Fallback>
                <p:oleObj name="Acrobat Document" r:id="rId4" imgW="5314625" imgH="4524195" progId="Acrobat.Document.2020">
                  <p:embed/>
                  <p:pic>
                    <p:nvPicPr>
                      <p:cNvPr id="0" name=""/>
                      <p:cNvPicPr/>
                      <p:nvPr/>
                    </p:nvPicPr>
                    <p:blipFill>
                      <a:blip r:embed="rId5"/>
                      <a:stretch>
                        <a:fillRect/>
                      </a:stretch>
                    </p:blipFill>
                    <p:spPr>
                      <a:xfrm>
                        <a:off x="3078770" y="886692"/>
                        <a:ext cx="6055994" cy="5127484"/>
                      </a:xfrm>
                      <a:prstGeom prst="rect">
                        <a:avLst/>
                      </a:prstGeom>
                    </p:spPr>
                  </p:pic>
                </p:oleObj>
              </mc:Fallback>
            </mc:AlternateContent>
          </a:graphicData>
        </a:graphic>
      </p:graphicFrame>
    </p:spTree>
    <p:extLst>
      <p:ext uri="{BB962C8B-B14F-4D97-AF65-F5344CB8AC3E}">
        <p14:creationId xmlns:p14="http://schemas.microsoft.com/office/powerpoint/2010/main" val="3388500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3"/>
          <a:srcRect/>
          <a:stretch/>
        </p:blipFill>
        <p:spPr>
          <a:xfrm>
            <a:off x="524177"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CE3EE624-5DD5-4285-89DB-AC5E7C20F4D4}"/>
              </a:ext>
            </a:extLst>
          </p:cNvPr>
          <p:cNvSpPr txBox="1"/>
          <p:nvPr/>
        </p:nvSpPr>
        <p:spPr>
          <a:xfrm>
            <a:off x="2185084" y="584340"/>
            <a:ext cx="783035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Clay Permeability Test Results 100% Proctor (Page Top)</a:t>
            </a:r>
          </a:p>
        </p:txBody>
      </p:sp>
      <p:graphicFrame>
        <p:nvGraphicFramePr>
          <p:cNvPr id="5" name="Object 4">
            <a:extLst>
              <a:ext uri="{FF2B5EF4-FFF2-40B4-BE49-F238E27FC236}">
                <a16:creationId xmlns:a16="http://schemas.microsoft.com/office/drawing/2014/main" xmlns="" id="{AC27629B-B806-839E-1388-9C2BB074BAB7}"/>
              </a:ext>
            </a:extLst>
          </p:cNvPr>
          <p:cNvGraphicFramePr>
            <a:graphicFrameLocks noChangeAspect="1"/>
          </p:cNvGraphicFramePr>
          <p:nvPr>
            <p:extLst>
              <p:ext uri="{D42A27DB-BD31-4B8C-83A1-F6EECF244321}">
                <p14:modId xmlns:p14="http://schemas.microsoft.com/office/powerpoint/2010/main" val="2962753334"/>
              </p:ext>
            </p:extLst>
          </p:nvPr>
        </p:nvGraphicFramePr>
        <p:xfrm>
          <a:off x="2059709" y="941237"/>
          <a:ext cx="8248765" cy="5080872"/>
        </p:xfrm>
        <a:graphic>
          <a:graphicData uri="http://schemas.openxmlformats.org/presentationml/2006/ole">
            <mc:AlternateContent xmlns:mc="http://schemas.openxmlformats.org/markup-compatibility/2006">
              <mc:Choice xmlns:v="urn:schemas-microsoft-com:vml" Requires="v">
                <p:oleObj spid="_x0000_s8219" name="Acrobat Document" r:id="rId4" imgW="5133827" imgH="3162210" progId="Acrobat.Document.2020">
                  <p:embed/>
                </p:oleObj>
              </mc:Choice>
              <mc:Fallback>
                <p:oleObj name="Acrobat Document" r:id="rId4" imgW="5133827" imgH="3162210" progId="Acrobat.Document.2020">
                  <p:embed/>
                  <p:pic>
                    <p:nvPicPr>
                      <p:cNvPr id="0" name=""/>
                      <p:cNvPicPr/>
                      <p:nvPr/>
                    </p:nvPicPr>
                    <p:blipFill>
                      <a:blip r:embed="rId5"/>
                      <a:stretch>
                        <a:fillRect/>
                      </a:stretch>
                    </p:blipFill>
                    <p:spPr>
                      <a:xfrm>
                        <a:off x="2059709" y="941237"/>
                        <a:ext cx="8248765" cy="5080872"/>
                      </a:xfrm>
                      <a:prstGeom prst="rect">
                        <a:avLst/>
                      </a:prstGeom>
                    </p:spPr>
                  </p:pic>
                </p:oleObj>
              </mc:Fallback>
            </mc:AlternateContent>
          </a:graphicData>
        </a:graphic>
      </p:graphicFrame>
    </p:spTree>
    <p:extLst>
      <p:ext uri="{BB962C8B-B14F-4D97-AF65-F5344CB8AC3E}">
        <p14:creationId xmlns:p14="http://schemas.microsoft.com/office/powerpoint/2010/main" val="614861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3"/>
          <a:srcRect/>
          <a:stretch/>
        </p:blipFill>
        <p:spPr>
          <a:xfrm>
            <a:off x="524177"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TextBox 1">
            <a:extLst>
              <a:ext uri="{FF2B5EF4-FFF2-40B4-BE49-F238E27FC236}">
                <a16:creationId xmlns:a16="http://schemas.microsoft.com/office/drawing/2014/main" xmlns="" id="{CE3EE624-5DD5-4285-89DB-AC5E7C20F4D4}"/>
              </a:ext>
            </a:extLst>
          </p:cNvPr>
          <p:cNvSpPr txBox="1"/>
          <p:nvPr/>
        </p:nvSpPr>
        <p:spPr>
          <a:xfrm>
            <a:off x="2185084" y="584340"/>
            <a:ext cx="783035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Clay Permeability Test Results 100% Proctor (Page Bottom)</a:t>
            </a:r>
          </a:p>
        </p:txBody>
      </p:sp>
      <p:graphicFrame>
        <p:nvGraphicFramePr>
          <p:cNvPr id="3" name="Object 2">
            <a:extLst>
              <a:ext uri="{FF2B5EF4-FFF2-40B4-BE49-F238E27FC236}">
                <a16:creationId xmlns:a16="http://schemas.microsoft.com/office/drawing/2014/main" xmlns="" id="{D489A7FE-1EE5-6EF7-0955-D7075FE4EBE1}"/>
              </a:ext>
            </a:extLst>
          </p:cNvPr>
          <p:cNvGraphicFramePr>
            <a:graphicFrameLocks noChangeAspect="1"/>
          </p:cNvGraphicFramePr>
          <p:nvPr>
            <p:extLst>
              <p:ext uri="{D42A27DB-BD31-4B8C-83A1-F6EECF244321}">
                <p14:modId xmlns:p14="http://schemas.microsoft.com/office/powerpoint/2010/main" val="223411175"/>
              </p:ext>
            </p:extLst>
          </p:nvPr>
        </p:nvGraphicFramePr>
        <p:xfrm>
          <a:off x="3057239" y="912257"/>
          <a:ext cx="6077527" cy="5123755"/>
        </p:xfrm>
        <a:graphic>
          <a:graphicData uri="http://schemas.openxmlformats.org/presentationml/2006/ole">
            <mc:AlternateContent xmlns:mc="http://schemas.openxmlformats.org/markup-compatibility/2006">
              <mc:Choice xmlns:v="urn:schemas-microsoft-com:vml" Requires="v">
                <p:oleObj spid="_x0000_s9243" name="Acrobat Document" r:id="rId4" imgW="5219541" imgH="4400473" progId="Acrobat.Document.2020">
                  <p:embed/>
                </p:oleObj>
              </mc:Choice>
              <mc:Fallback>
                <p:oleObj name="Acrobat Document" r:id="rId4" imgW="5219541" imgH="4400473" progId="Acrobat.Document.2020">
                  <p:embed/>
                  <p:pic>
                    <p:nvPicPr>
                      <p:cNvPr id="0" name=""/>
                      <p:cNvPicPr/>
                      <p:nvPr/>
                    </p:nvPicPr>
                    <p:blipFill>
                      <a:blip r:embed="rId5"/>
                      <a:stretch>
                        <a:fillRect/>
                      </a:stretch>
                    </p:blipFill>
                    <p:spPr>
                      <a:xfrm>
                        <a:off x="3057239" y="912257"/>
                        <a:ext cx="6077527" cy="5123755"/>
                      </a:xfrm>
                      <a:prstGeom prst="rect">
                        <a:avLst/>
                      </a:prstGeom>
                    </p:spPr>
                  </p:pic>
                </p:oleObj>
              </mc:Fallback>
            </mc:AlternateContent>
          </a:graphicData>
        </a:graphic>
      </p:graphicFrame>
    </p:spTree>
    <p:extLst>
      <p:ext uri="{BB962C8B-B14F-4D97-AF65-F5344CB8AC3E}">
        <p14:creationId xmlns:p14="http://schemas.microsoft.com/office/powerpoint/2010/main" val="2644708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7042FC52-D0AF-42E6-A195-01EC2C711C50}"/>
              </a:ext>
            </a:extLst>
          </p:cNvPr>
          <p:cNvPicPr>
            <a:picLocks noChangeAspect="1"/>
          </p:cNvPicPr>
          <p:nvPr/>
        </p:nvPicPr>
        <p:blipFill>
          <a:blip r:embed="rId2"/>
          <a:srcRect/>
          <a:stretch/>
        </p:blipFill>
        <p:spPr>
          <a:xfrm>
            <a:off x="549935" y="552186"/>
            <a:ext cx="11159712" cy="5721474"/>
          </a:xfrm>
          <a:prstGeom prst="rect">
            <a:avLst/>
          </a:prstGeom>
          <a:effectLst>
            <a:glow rad="127000">
              <a:schemeClr val="accent3">
                <a:lumMod val="60000"/>
                <a:lumOff val="40000"/>
              </a:schemeClr>
            </a:glow>
          </a:effectLst>
          <a:scene3d>
            <a:camera prst="orthographicFront"/>
            <a:lightRig rig="threePt" dir="t"/>
          </a:scene3d>
          <a:sp3d>
            <a:bevelT w="254000" h="203200" prst="convex"/>
          </a:sp3d>
        </p:spPr>
      </p:pic>
      <p:sp>
        <p:nvSpPr>
          <p:cNvPr id="2" name="Rectangle 1">
            <a:extLst>
              <a:ext uri="{FF2B5EF4-FFF2-40B4-BE49-F238E27FC236}">
                <a16:creationId xmlns:a16="http://schemas.microsoft.com/office/drawing/2014/main" xmlns="" id="{D3A0F8B3-FE39-4EAC-8D43-BC736B54EC99}"/>
              </a:ext>
            </a:extLst>
          </p:cNvPr>
          <p:cNvSpPr/>
          <p:nvPr/>
        </p:nvSpPr>
        <p:spPr>
          <a:xfrm>
            <a:off x="915879" y="1437797"/>
            <a:ext cx="10360241" cy="2566152"/>
          </a:xfrm>
          <a:prstGeom prst="rect">
            <a:avLst/>
          </a:prstGeom>
        </p:spPr>
        <p:txBody>
          <a:bodyPr wrap="square">
            <a:spAutoFit/>
          </a:bodyPr>
          <a:lstStyle/>
          <a:p>
            <a:pPr>
              <a:lnSpc>
                <a:spcPct val="107000"/>
              </a:lnSpc>
              <a:spcAft>
                <a:spcPts val="800"/>
              </a:spcAft>
            </a:pPr>
            <a:r>
              <a:rPr lang="en-US" sz="1600" b="1" u="sng" dirty="0">
                <a:latin typeface="Times New Roman" panose="02020603050405020304" pitchFamily="18" charset="0"/>
                <a:ea typeface="Calibri" panose="020F0502020204030204" pitchFamily="34" charset="0"/>
                <a:cs typeface="Times New Roman" panose="02020603050405020304" pitchFamily="18" charset="0"/>
              </a:rPr>
              <a:t>SUMMARY</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BC </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has extensive </a:t>
            </a:r>
            <a:r>
              <a:rPr lang="en-US" sz="1600" dirty="0">
                <a:latin typeface="Times New Roman" panose="02020603050405020304" pitchFamily="18" charset="0"/>
                <a:ea typeface="Calibri" panose="020F0502020204030204" pitchFamily="34" charset="0"/>
                <a:cs typeface="Times New Roman" panose="02020603050405020304" pitchFamily="18" charset="0"/>
              </a:rPr>
              <a:t>mineral assets of 12 million </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tons of rock-sand </a:t>
            </a:r>
            <a:r>
              <a:rPr lang="en-US" sz="1600" dirty="0">
                <a:latin typeface="Times New Roman" panose="02020603050405020304" pitchFamily="18" charset="0"/>
                <a:ea typeface="Calibri" panose="020F0502020204030204" pitchFamily="34" charset="0"/>
                <a:cs typeface="Times New Roman" panose="02020603050405020304" pitchFamily="18" charset="0"/>
              </a:rPr>
              <a:t>and 30 million tons of ball </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clay. This capacity puts </a:t>
            </a:r>
            <a:r>
              <a:rPr lang="en-US" sz="1600" dirty="0">
                <a:latin typeface="Times New Roman" panose="02020603050405020304" pitchFamily="18" charset="0"/>
                <a:ea typeface="Calibri" panose="020F0502020204030204" pitchFamily="34" charset="0"/>
                <a:cs typeface="Times New Roman" panose="02020603050405020304" pitchFamily="18" charset="0"/>
              </a:rPr>
              <a:t>BC in the unique position to strengthen any </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investors balance </a:t>
            </a:r>
            <a:r>
              <a:rPr lang="en-US" sz="1600" dirty="0">
                <a:latin typeface="Times New Roman" panose="02020603050405020304" pitchFamily="18" charset="0"/>
                <a:ea typeface="Calibri" panose="020F0502020204030204" pitchFamily="34" charset="0"/>
                <a:cs typeface="Times New Roman" panose="02020603050405020304" pitchFamily="18" charset="0"/>
              </a:rPr>
              <a:t>sheet and market cap immediately. Through successful marketing</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 and build out of production capacity (higher </a:t>
            </a:r>
            <a:r>
              <a:rPr lang="en-US" sz="1600" dirty="0">
                <a:latin typeface="Times New Roman" panose="02020603050405020304" pitchFamily="18" charset="0"/>
                <a:ea typeface="Calibri" panose="020F0502020204030204" pitchFamily="34" charset="0"/>
                <a:cs typeface="Times New Roman" panose="02020603050405020304" pitchFamily="18" charset="0"/>
              </a:rPr>
              <a:t>v</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alued products such as bricks), BC minerals have a very </a:t>
            </a:r>
            <a:r>
              <a:rPr lang="en-US" sz="1600" dirty="0">
                <a:latin typeface="Times New Roman" panose="02020603050405020304" pitchFamily="18" charset="0"/>
                <a:ea typeface="Calibri" panose="020F0502020204030204" pitchFamily="34" charset="0"/>
                <a:cs typeface="Times New Roman" panose="02020603050405020304" pitchFamily="18" charset="0"/>
              </a:rPr>
              <a:t>high ceiling. Most importantly the </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operational 100 acre quarry has all the necessary components; required permits local, state and national (due to be renewed in 2023). BC will expand operational equipment to extract and process the mineral, transportation facility’s for marine and rail, and site preparation for increased mineral extraction. Ballard </a:t>
            </a:r>
            <a:r>
              <a:rPr lang="en-US" sz="1600" dirty="0">
                <a:latin typeface="Times New Roman" panose="02020603050405020304" pitchFamily="18" charset="0"/>
                <a:ea typeface="Calibri" panose="020F0502020204030204" pitchFamily="34" charset="0"/>
                <a:cs typeface="Times New Roman" panose="02020603050405020304" pitchFamily="18" charset="0"/>
              </a:rPr>
              <a:t>Conservation, LLC is looking for </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an investor that will share this vision </a:t>
            </a:r>
            <a:r>
              <a:rPr lang="en-US" sz="1600" dirty="0">
                <a:latin typeface="Times New Roman" panose="02020603050405020304" pitchFamily="18" charset="0"/>
                <a:ea typeface="Calibri" panose="020F0502020204030204" pitchFamily="34" charset="0"/>
                <a:cs typeface="Times New Roman" panose="02020603050405020304" pitchFamily="18" charset="0"/>
              </a:rPr>
              <a:t>to commercialize its mineral </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assets to it’s maximum extent possible. </a:t>
            </a:r>
            <a:r>
              <a:rPr lang="en-US" sz="1600" dirty="0">
                <a:latin typeface="Times New Roman" panose="02020603050405020304" pitchFamily="18" charset="0"/>
                <a:ea typeface="Calibri" panose="020F0502020204030204" pitchFamily="34" charset="0"/>
                <a:cs typeface="Times New Roman" panose="02020603050405020304" pitchFamily="18" charset="0"/>
              </a:rPr>
              <a:t>More complete and verifiable documentation will be provide with appropriate protection agreements in place.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6539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C7EE6F97-F932-4CE0-81CF-8B3DDFADBF11}"/>
              </a:ext>
            </a:extLst>
          </p:cNvPr>
          <p:cNvSpPr>
            <a:spLocks noGrp="1"/>
          </p:cNvSpPr>
          <p:nvPr>
            <p:ph type="title"/>
          </p:nvPr>
        </p:nvSpPr>
        <p:spPr bwMode="grayWhite">
          <a:xfrm>
            <a:off x="1037021" y="990600"/>
            <a:ext cx="10117959" cy="1517356"/>
          </a:xfrm>
        </p:spPr>
        <p:txBody>
          <a:bodyPr/>
          <a:lstStyle/>
          <a:p>
            <a:r>
              <a:rPr lang="en-US" dirty="0">
                <a:solidFill>
                  <a:schemeClr val="tx2">
                    <a:lumMod val="20000"/>
                    <a:lumOff val="80000"/>
                  </a:schemeClr>
                </a:solidFill>
              </a:rPr>
              <a:t>Thank You!</a:t>
            </a:r>
            <a:endParaRPr lang="ru-RU" dirty="0">
              <a:solidFill>
                <a:schemeClr val="tx2">
                  <a:lumMod val="20000"/>
                  <a:lumOff val="80000"/>
                </a:schemeClr>
              </a:solidFill>
            </a:endParaRPr>
          </a:p>
        </p:txBody>
      </p:sp>
      <p:sp>
        <p:nvSpPr>
          <p:cNvPr id="5" name="Text Placeholder 4">
            <a:extLst>
              <a:ext uri="{FF2B5EF4-FFF2-40B4-BE49-F238E27FC236}">
                <a16:creationId xmlns:a16="http://schemas.microsoft.com/office/drawing/2014/main" xmlns="" id="{CE5BE9AB-394C-49FE-A242-B011DD1F3B22}"/>
              </a:ext>
            </a:extLst>
          </p:cNvPr>
          <p:cNvSpPr>
            <a:spLocks noGrp="1"/>
          </p:cNvSpPr>
          <p:nvPr>
            <p:ph type="body" sz="quarter" idx="13"/>
          </p:nvPr>
        </p:nvSpPr>
        <p:spPr bwMode="grayWhite">
          <a:xfrm>
            <a:off x="1066567" y="3575485"/>
            <a:ext cx="10117959" cy="1653466"/>
          </a:xfrm>
        </p:spPr>
        <p:txBody>
          <a:bodyPr/>
          <a:lstStyle/>
          <a:p>
            <a:r>
              <a:rPr lang="en-US" sz="6600" b="1" dirty="0">
                <a:latin typeface="+mj-lt"/>
              </a:rPr>
              <a:t>Ballard Conservation, LLC</a:t>
            </a:r>
            <a:endParaRPr lang="ru-RU" sz="6600" b="1" dirty="0">
              <a:latin typeface="+mj-lt"/>
            </a:endParaRPr>
          </a:p>
        </p:txBody>
      </p:sp>
    </p:spTree>
    <p:extLst>
      <p:ext uri="{BB962C8B-B14F-4D97-AF65-F5344CB8AC3E}">
        <p14:creationId xmlns:p14="http://schemas.microsoft.com/office/powerpoint/2010/main" val="1563226812"/>
      </p:ext>
    </p:extLst>
  </p:cSld>
  <p:clrMapOvr>
    <a:masterClrMapping/>
  </p:clrMapOvr>
</p:sld>
</file>

<file path=ppt/theme/theme1.xml><?xml version="1.0" encoding="utf-8"?>
<a:theme xmlns:a="http://schemas.openxmlformats.org/drawingml/2006/main" name="Office Theme">
  <a:themeElements>
    <a:clrScheme name="Custom 23">
      <a:dk1>
        <a:sysClr val="windowText" lastClr="000000"/>
      </a:dk1>
      <a:lt1>
        <a:sysClr val="window" lastClr="FFFFFF"/>
      </a:lt1>
      <a:dk2>
        <a:srgbClr val="6D3200"/>
      </a:dk2>
      <a:lt2>
        <a:srgbClr val="D8B97A"/>
      </a:lt2>
      <a:accent1>
        <a:srgbClr val="306994"/>
      </a:accent1>
      <a:accent2>
        <a:srgbClr val="39577A"/>
      </a:accent2>
      <a:accent3>
        <a:srgbClr val="7E5E34"/>
      </a:accent3>
      <a:accent4>
        <a:srgbClr val="B7B374"/>
      </a:accent4>
      <a:accent5>
        <a:srgbClr val="2C1600"/>
      </a:accent5>
      <a:accent6>
        <a:srgbClr val="864A3F"/>
      </a:accent6>
      <a:hlink>
        <a:srgbClr val="D8B97A"/>
      </a:hlink>
      <a:folHlink>
        <a:srgbClr val="D8B97A"/>
      </a:folHlink>
    </a:clrScheme>
    <a:fontScheme name="Custom 20">
      <a:majorFont>
        <a:latin typeface="Edwardian Script ITC"/>
        <a:ea typeface=""/>
        <a:cs typeface=""/>
      </a:majorFont>
      <a:minorFont>
        <a:latin typeface="Book Antiq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TF22987246_Vintage presentation_RVA_v4.potx" id="{792D8318-D202-4ACE-96A1-4E0E612A1DB4}" vid="{D9DED42A-5960-40D0-85AD-C903AF13B46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231387-47F6-4916-BE7C-BCBC21D16E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680A15-7E49-40AD-A17E-9EA098747866}">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16c05727-aa75-4e4a-9b5f-8a80a1165891"/>
    <ds:schemaRef ds:uri="71af3243-3dd4-4a8d-8c0d-dd76da1f02a5"/>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A3B73D12-7B2D-4DCB-83EA-85380446C9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Vintage presentation</Template>
  <TotalTime>0</TotalTime>
  <Words>917</Words>
  <Application>Microsoft Office PowerPoint</Application>
  <PresentationFormat>Widescreen</PresentationFormat>
  <Paragraphs>180</Paragraphs>
  <Slides>29</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6" baseType="lpstr">
      <vt:lpstr>Arial</vt:lpstr>
      <vt:lpstr>Book Antiqua</vt:lpstr>
      <vt:lpstr>Calibri</vt:lpstr>
      <vt:lpstr>Edwardian Script ITC</vt:lpstr>
      <vt:lpstr>Times New Roman</vt:lpstr>
      <vt:lpstr>Office Theme</vt:lpstr>
      <vt:lpstr>Acrobat Document</vt:lpstr>
      <vt:lpstr>PowerPoint Presentation</vt:lpstr>
      <vt:lpstr>PowerPoint Presentation</vt:lpstr>
      <vt:lpstr>Ballard Conservation, LLC (BC) possesses large reserves of sand, rock and ball clay. These reserves have been proven with detailed geological studies and professionally authored reports. BC has operating, fully permitted mine sites for immediate mining of its minerals. Due to the close proximity to two interstate exchanges, Canadian National main rail line and the Ohio and Mississippi Rivers, BC is capable of transporting minerals via truck, rail, or barge. </vt:lpstr>
      <vt:lpstr>BC will make a significant impact on the transportation and construction industries in Kentucky, the mid-west region, and nationally. BC is seeking investors to fully commercialize its mineral assets into high-value consumable products for domestic and international sales.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2019-07-09T23:14:56Z</dcterms:created>
  <dcterms:modified xsi:type="dcterms:W3CDTF">2022-06-17T17:40:19Z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_MarkAsFinal">
    <vt:bool>true</vt:bool>
  </property>
</Properties>
</file>